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3"/>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5"/>
  </p:notesMasterIdLst>
  <p:sldIdLst>
    <p:sldId id="256" r:id="rId2"/>
    <p:sldId id="257" r:id="rId3"/>
    <p:sldId id="259" r:id="rId4"/>
    <p:sldId id="284" r:id="rId5"/>
    <p:sldId id="285" r:id="rId6"/>
    <p:sldId id="286" r:id="rId7"/>
    <p:sldId id="287" r:id="rId8"/>
    <p:sldId id="288" r:id="rId9"/>
    <p:sldId id="289" r:id="rId10"/>
    <p:sldId id="290" r:id="rId11"/>
    <p:sldId id="291" r:id="rId12"/>
    <p:sldId id="292" r:id="rId13"/>
    <p:sldId id="270" r:id="rId14"/>
  </p:sldIdLst>
  <p:sldSz cx="9144000" cy="5143500" type="screen16x9"/>
  <p:notesSz cx="6858000" cy="9144000"/>
  <p:embeddedFontLst>
    <p:embeddedFont>
      <p:font typeface="DFPOP1-W9" charset="-128"/>
      <p:regular r:id="rId16"/>
    </p:embeddedFont>
    <p:embeddedFont>
      <p:font typeface="楷体" pitchFamily="49" charset="-122"/>
      <p:regular r:id="rId17"/>
    </p:embeddedFont>
    <p:embeddedFont>
      <p:font typeface="微软雅黑" pitchFamily="34" charset="-122"/>
      <p:regular r:id="rId18"/>
      <p:bold r:id="rId19"/>
    </p:embeddedFont>
    <p:embeddedFont>
      <p:font typeface="Calibri" pitchFamily="34" charset="0"/>
      <p:regular r:id="rId20"/>
      <p:bold r:id="rId21"/>
      <p:italic r:id="rId22"/>
      <p:boldItalic r:id="rId23"/>
    </p:embeddedFont>
  </p:embeddedFont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EB6883"/>
    <a:srgbClr val="B7471F"/>
    <a:srgbClr val="DD6236"/>
    <a:srgbClr val="F8B95D"/>
    <a:srgbClr val="73455F"/>
    <a:srgbClr val="A86C8F"/>
    <a:srgbClr val="C41A3E"/>
    <a:srgbClr val="E38C0B"/>
    <a:srgbClr val="5B9BD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688" autoAdjust="0"/>
    <p:restoredTop sz="95768" autoAdjust="0"/>
  </p:normalViewPr>
  <p:slideViewPr>
    <p:cSldViewPr snapToGrid="0">
      <p:cViewPr varScale="1">
        <p:scale>
          <a:sx n="71" d="100"/>
          <a:sy n="71" d="100"/>
        </p:scale>
        <p:origin x="-90" y="-186"/>
      </p:cViewPr>
      <p:guideLst>
        <p:guide orient="horz" pos="1639"/>
        <p:guide pos="2898"/>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48B9ED-4FA8-457A-8C95-9715E766FCF6}" type="datetimeFigureOut">
              <a:rPr lang="zh-CN" altLang="en-US" smtClean="0"/>
              <a:pPr/>
              <a:t>2019/11/6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F60432-858A-4F24-8214-B61DB53ED13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pPr/>
              <a:t>13</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EF60432-858A-4F24-8214-B61DB53ED132}"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35933D16-1A11-400B-A8CC-34FD56FEFD51}" type="datetimeFigureOut">
              <a:rPr lang="zh-CN" altLang="en-US" smtClean="0"/>
              <a:pPr/>
              <a:t>2019/11/6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66AAB8-B394-4FEB-BF69-4B9302AFD4B2}" type="slidenum">
              <a:rPr lang="zh-CN" altLang="en-US" smtClean="0"/>
              <a:pPr/>
              <a:t>‹#›</a:t>
            </a:fld>
            <a:endParaRPr lang="zh-CN" altLang="en-US"/>
          </a:p>
        </p:txBody>
      </p:sp>
      <p:pic>
        <p:nvPicPr>
          <p:cNvPr id="2050" name="Picture 2"/>
          <p:cNvPicPr>
            <a:picLocks noChangeAspect="1" noChangeArrowheads="1"/>
          </p:cNvPicPr>
          <p:nvPr userDrawn="1"/>
        </p:nvPicPr>
        <p:blipFill>
          <a:blip r:embed="rId2" cstate="print"/>
          <a:srcRect/>
          <a:stretch>
            <a:fillRect/>
          </a:stretch>
        </p:blipFill>
        <p:spPr bwMode="auto">
          <a:xfrm>
            <a:off x="321517" y="180390"/>
            <a:ext cx="784620" cy="466531"/>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5933D16-1A11-400B-A8CC-34FD56FEFD51}" type="datetimeFigureOut">
              <a:rPr lang="zh-CN" altLang="en-US" smtClean="0"/>
              <a:pPr/>
              <a:t>2019/11/6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66AAB8-B394-4FEB-BF69-4B9302AFD4B2}"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5933D16-1A11-400B-A8CC-34FD56FEFD51}" type="datetimeFigureOut">
              <a:rPr lang="zh-CN" altLang="en-US" smtClean="0"/>
              <a:pPr/>
              <a:t>2019/11/6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66AAB8-B394-4FEB-BF69-4B9302AFD4B2}"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5933D16-1A11-400B-A8CC-34FD56FEFD51}" type="datetimeFigureOut">
              <a:rPr lang="zh-CN" altLang="en-US" smtClean="0"/>
              <a:pPr/>
              <a:t>2019/11/6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66AAB8-B394-4FEB-BF69-4B9302AFD4B2}"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35933D16-1A11-400B-A8CC-34FD56FEFD51}" type="datetimeFigureOut">
              <a:rPr lang="zh-CN" altLang="en-US" smtClean="0"/>
              <a:pPr/>
              <a:t>2019/11/6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7E66AAB8-B394-4FEB-BF69-4B9302AFD4B2}"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5933D16-1A11-400B-A8CC-34FD56FEFD51}" type="datetimeFigureOut">
              <a:rPr lang="zh-CN" altLang="en-US" smtClean="0"/>
              <a:pPr/>
              <a:t>2019/11/6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E66AAB8-B394-4FEB-BF69-4B9302AFD4B2}"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10" name="椭圆 9"/>
          <p:cNvSpPr/>
          <p:nvPr userDrawn="1"/>
        </p:nvSpPr>
        <p:spPr>
          <a:xfrm>
            <a:off x="2145445" y="371475"/>
            <a:ext cx="388205" cy="388205"/>
          </a:xfrm>
          <a:prstGeom prst="ellipse">
            <a:avLst/>
          </a:prstGeom>
          <a:solidFill>
            <a:srgbClr val="FAD19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userDrawn="1"/>
        </p:nvSpPr>
        <p:spPr>
          <a:xfrm>
            <a:off x="2420602" y="167908"/>
            <a:ext cx="466725" cy="466725"/>
          </a:xfrm>
          <a:prstGeom prst="ellipse">
            <a:avLst/>
          </a:prstGeom>
          <a:solidFill>
            <a:srgbClr val="AFCFBD">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userDrawn="1"/>
        </p:nvSpPr>
        <p:spPr>
          <a:xfrm>
            <a:off x="3697004" y="220235"/>
            <a:ext cx="302480" cy="302480"/>
          </a:xfrm>
          <a:prstGeom prst="ellipse">
            <a:avLst/>
          </a:prstGeom>
          <a:solidFill>
            <a:srgbClr val="FAD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nvSpPr>
        <p:spPr>
          <a:xfrm>
            <a:off x="5280239" y="371475"/>
            <a:ext cx="219076" cy="219076"/>
          </a:xfrm>
          <a:prstGeom prst="ellipse">
            <a:avLst/>
          </a:prstGeom>
          <a:solidFill>
            <a:srgbClr val="AFC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nvSpPr>
        <p:spPr>
          <a:xfrm>
            <a:off x="2737568" y="481014"/>
            <a:ext cx="236964" cy="236964"/>
          </a:xfrm>
          <a:prstGeom prst="ellipse">
            <a:avLst/>
          </a:prstGeom>
          <a:solidFill>
            <a:srgbClr val="D2B297">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5006195" y="358346"/>
            <a:ext cx="388205" cy="388205"/>
          </a:xfrm>
          <a:prstGeom prst="ellipse">
            <a:avLst/>
          </a:prstGeom>
          <a:solidFill>
            <a:srgbClr val="CCE1DE">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nvSpPr>
        <p:spPr>
          <a:xfrm>
            <a:off x="813321" y="522715"/>
            <a:ext cx="223836" cy="223836"/>
          </a:xfrm>
          <a:prstGeom prst="ellipse">
            <a:avLst/>
          </a:prstGeom>
          <a:solidFill>
            <a:srgbClr val="D1C9E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a:off x="8184295" y="329772"/>
            <a:ext cx="388205" cy="388205"/>
          </a:xfrm>
          <a:prstGeom prst="ellipse">
            <a:avLst/>
          </a:prstGeom>
          <a:solidFill>
            <a:srgbClr val="FAD1DC">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userDrawn="1"/>
        </p:nvSpPr>
        <p:spPr>
          <a:xfrm>
            <a:off x="6472030" y="358346"/>
            <a:ext cx="164370" cy="164370"/>
          </a:xfrm>
          <a:prstGeom prst="ellipse">
            <a:avLst/>
          </a:prstGeom>
          <a:solidFill>
            <a:srgbClr val="FAD194">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椭圆 18"/>
          <p:cNvSpPr/>
          <p:nvPr userDrawn="1"/>
        </p:nvSpPr>
        <p:spPr>
          <a:xfrm>
            <a:off x="6634601" y="310141"/>
            <a:ext cx="122667" cy="122667"/>
          </a:xfrm>
          <a:prstGeom prst="ellipse">
            <a:avLst/>
          </a:prstGeom>
          <a:solidFill>
            <a:srgbClr val="FCC6B7">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userDrawn="1"/>
        </p:nvSpPr>
        <p:spPr>
          <a:xfrm>
            <a:off x="6624430" y="510746"/>
            <a:ext cx="164370" cy="164370"/>
          </a:xfrm>
          <a:prstGeom prst="ellipse">
            <a:avLst/>
          </a:prstGeom>
          <a:solidFill>
            <a:srgbClr val="D1C9E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userDrawn="1"/>
        </p:nvSpPr>
        <p:spPr>
          <a:xfrm>
            <a:off x="4170861" y="912731"/>
            <a:ext cx="401139" cy="401139"/>
          </a:xfrm>
          <a:prstGeom prst="ellipse">
            <a:avLst/>
          </a:prstGeom>
          <a:solidFill>
            <a:srgbClr val="FCC6B7">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t="16751" b="10439"/>
          <a:stretch>
            <a:fillRect/>
          </a:stretch>
        </p:blipFill>
        <p:spPr>
          <a:xfrm>
            <a:off x="0" y="2486025"/>
            <a:ext cx="9144000" cy="2657475"/>
          </a:xfrm>
          <a:prstGeom prst="rect">
            <a:avLst/>
          </a:prstGeom>
        </p:spPr>
      </p:pic>
      <p:pic>
        <p:nvPicPr>
          <p:cNvPr id="23" name="Picture 2"/>
          <p:cNvPicPr>
            <a:picLocks noChangeAspect="1" noChangeArrowheads="1"/>
          </p:cNvPicPr>
          <p:nvPr userDrawn="1"/>
        </p:nvPicPr>
        <p:blipFill>
          <a:blip r:embed="rId3" cstate="print"/>
          <a:srcRect/>
          <a:stretch>
            <a:fillRect/>
          </a:stretch>
        </p:blipFill>
        <p:spPr bwMode="auto">
          <a:xfrm>
            <a:off x="321517" y="311019"/>
            <a:ext cx="784620" cy="466531"/>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椭圆 5"/>
          <p:cNvSpPr/>
          <p:nvPr userDrawn="1"/>
        </p:nvSpPr>
        <p:spPr>
          <a:xfrm>
            <a:off x="2145445" y="371475"/>
            <a:ext cx="388205" cy="388205"/>
          </a:xfrm>
          <a:prstGeom prst="ellipse">
            <a:avLst/>
          </a:prstGeom>
          <a:solidFill>
            <a:srgbClr val="FAD19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2420602" y="167908"/>
            <a:ext cx="466725" cy="466725"/>
          </a:xfrm>
          <a:prstGeom prst="ellipse">
            <a:avLst/>
          </a:prstGeom>
          <a:solidFill>
            <a:srgbClr val="AFCFBD">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nvSpPr>
        <p:spPr>
          <a:xfrm>
            <a:off x="3697004" y="220235"/>
            <a:ext cx="302480" cy="302480"/>
          </a:xfrm>
          <a:prstGeom prst="ellipse">
            <a:avLst/>
          </a:prstGeom>
          <a:solidFill>
            <a:srgbClr val="FAD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nvSpPr>
        <p:spPr>
          <a:xfrm>
            <a:off x="5280239" y="371475"/>
            <a:ext cx="219076" cy="219076"/>
          </a:xfrm>
          <a:prstGeom prst="ellipse">
            <a:avLst/>
          </a:prstGeom>
          <a:solidFill>
            <a:srgbClr val="AFCF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2737568" y="481014"/>
            <a:ext cx="236964" cy="236964"/>
          </a:xfrm>
          <a:prstGeom prst="ellipse">
            <a:avLst/>
          </a:prstGeom>
          <a:solidFill>
            <a:srgbClr val="D2B297">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userDrawn="1"/>
        </p:nvSpPr>
        <p:spPr>
          <a:xfrm>
            <a:off x="5006195" y="358346"/>
            <a:ext cx="388205" cy="388205"/>
          </a:xfrm>
          <a:prstGeom prst="ellipse">
            <a:avLst/>
          </a:prstGeom>
          <a:solidFill>
            <a:srgbClr val="CCE1DE">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userDrawn="1"/>
        </p:nvSpPr>
        <p:spPr>
          <a:xfrm>
            <a:off x="813321" y="522715"/>
            <a:ext cx="223836" cy="223836"/>
          </a:xfrm>
          <a:prstGeom prst="ellipse">
            <a:avLst/>
          </a:prstGeom>
          <a:solidFill>
            <a:srgbClr val="D1C9E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nvSpPr>
        <p:spPr>
          <a:xfrm>
            <a:off x="8184295" y="329772"/>
            <a:ext cx="388205" cy="388205"/>
          </a:xfrm>
          <a:prstGeom prst="ellipse">
            <a:avLst/>
          </a:prstGeom>
          <a:solidFill>
            <a:srgbClr val="FAD1DC">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nvSpPr>
        <p:spPr>
          <a:xfrm>
            <a:off x="6472030" y="358346"/>
            <a:ext cx="164370" cy="164370"/>
          </a:xfrm>
          <a:prstGeom prst="ellipse">
            <a:avLst/>
          </a:prstGeom>
          <a:solidFill>
            <a:srgbClr val="FAD194">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6634601" y="310141"/>
            <a:ext cx="122667" cy="122667"/>
          </a:xfrm>
          <a:prstGeom prst="ellipse">
            <a:avLst/>
          </a:prstGeom>
          <a:solidFill>
            <a:srgbClr val="FCC6B7">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nvSpPr>
        <p:spPr>
          <a:xfrm>
            <a:off x="6624430" y="510746"/>
            <a:ext cx="164370" cy="164370"/>
          </a:xfrm>
          <a:prstGeom prst="ellipse">
            <a:avLst/>
          </a:prstGeom>
          <a:solidFill>
            <a:srgbClr val="D1C9E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userDrawn="1"/>
        </p:nvSpPr>
        <p:spPr>
          <a:xfrm>
            <a:off x="4170861" y="912731"/>
            <a:ext cx="401139" cy="401139"/>
          </a:xfrm>
          <a:prstGeom prst="ellipse">
            <a:avLst/>
          </a:prstGeom>
          <a:solidFill>
            <a:srgbClr val="FCC6B7">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userDrawn="1"/>
        </p:nvPicPr>
        <p:blipFill>
          <a:blip r:embed="rId2" cstate="print">
            <a:extLst>
              <a:ext uri="{28A0092B-C50C-407E-A947-70E740481C1C}">
                <a14:useLocalDpi xmlns="" xmlns:a14="http://schemas.microsoft.com/office/drawing/2010/main" val="0"/>
              </a:ext>
            </a:extLst>
          </a:blip>
          <a:stretch>
            <a:fillRect/>
          </a:stretch>
        </p:blipFill>
        <p:spPr>
          <a:xfrm>
            <a:off x="6518452" y="3813271"/>
            <a:ext cx="1882598" cy="1342037"/>
          </a:xfrm>
          <a:prstGeom prst="rect">
            <a:avLst/>
          </a:prstGeom>
        </p:spPr>
      </p:pic>
      <p:pic>
        <p:nvPicPr>
          <p:cNvPr id="19" name="图片 18"/>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552450" y="4412358"/>
            <a:ext cx="1719719" cy="731141"/>
          </a:xfrm>
          <a:prstGeom prst="rect">
            <a:avLst/>
          </a:prstGeom>
        </p:spPr>
      </p:pic>
      <p:pic>
        <p:nvPicPr>
          <p:cNvPr id="21" name="图片 20"/>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6155705" y="0"/>
            <a:ext cx="2852389" cy="5143500"/>
          </a:xfrm>
          <a:prstGeom prst="rect">
            <a:avLst/>
          </a:prstGeom>
        </p:spPr>
      </p:pic>
      <p:pic>
        <p:nvPicPr>
          <p:cNvPr id="22" name="图片 21"/>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a:off x="5458239" y="4439137"/>
            <a:ext cx="1793654" cy="716171"/>
          </a:xfrm>
          <a:prstGeom prst="rect">
            <a:avLst/>
          </a:prstGeom>
        </p:spPr>
      </p:pic>
      <p:pic>
        <p:nvPicPr>
          <p:cNvPr id="20" name="Picture 2"/>
          <p:cNvPicPr>
            <a:picLocks noChangeAspect="1" noChangeArrowheads="1"/>
          </p:cNvPicPr>
          <p:nvPr userDrawn="1"/>
        </p:nvPicPr>
        <p:blipFill>
          <a:blip r:embed="rId6" cstate="print"/>
          <a:srcRect/>
          <a:stretch>
            <a:fillRect/>
          </a:stretch>
        </p:blipFill>
        <p:spPr bwMode="auto">
          <a:xfrm>
            <a:off x="321517" y="279916"/>
            <a:ext cx="784620" cy="466531"/>
          </a:xfrm>
          <a:prstGeom prst="rect">
            <a:avLst/>
          </a:prstGeom>
          <a:noFill/>
          <a:ln w="9525">
            <a:noFill/>
            <a:miter lim="800000"/>
            <a:headEnd/>
            <a:tailEnd/>
          </a:ln>
        </p:spPr>
      </p:pic>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933D16-1A11-400B-A8CC-34FD56FEFD51}" type="datetimeFigureOut">
              <a:rPr lang="zh-CN" altLang="en-US" smtClean="0"/>
              <a:pPr/>
              <a:t>2019/11/6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7E66AAB8-B394-4FEB-BF69-4B9302AFD4B2}" type="slidenum">
              <a:rPr lang="zh-CN" altLang="en-US" smtClean="0"/>
              <a:pPr/>
              <a:t>‹#›</a:t>
            </a:fld>
            <a:endParaRPr lang="zh-CN" altLang="en-US"/>
          </a:p>
        </p:txBody>
      </p:sp>
      <p:sp>
        <p:nvSpPr>
          <p:cNvPr id="5" name="椭圆 4"/>
          <p:cNvSpPr/>
          <p:nvPr userDrawn="1"/>
        </p:nvSpPr>
        <p:spPr>
          <a:xfrm>
            <a:off x="2145445" y="371475"/>
            <a:ext cx="388205" cy="388205"/>
          </a:xfrm>
          <a:prstGeom prst="ellipse">
            <a:avLst/>
          </a:prstGeom>
          <a:solidFill>
            <a:srgbClr val="FAD194">
              <a:alpha val="4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userDrawn="1"/>
        </p:nvSpPr>
        <p:spPr>
          <a:xfrm>
            <a:off x="2420602" y="167908"/>
            <a:ext cx="466725" cy="466725"/>
          </a:xfrm>
          <a:prstGeom prst="ellipse">
            <a:avLst/>
          </a:prstGeom>
          <a:solidFill>
            <a:srgbClr val="AFCFBD">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3697004" y="220235"/>
            <a:ext cx="302480" cy="302480"/>
          </a:xfrm>
          <a:prstGeom prst="ellipse">
            <a:avLst/>
          </a:prstGeom>
          <a:solidFill>
            <a:srgbClr val="FAD1DC">
              <a:alpha val="3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userDrawn="1"/>
        </p:nvSpPr>
        <p:spPr>
          <a:xfrm>
            <a:off x="5280239" y="371475"/>
            <a:ext cx="219076" cy="219076"/>
          </a:xfrm>
          <a:prstGeom prst="ellipse">
            <a:avLst/>
          </a:prstGeom>
          <a:solidFill>
            <a:srgbClr val="AFCFBD">
              <a:alpha val="5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userDrawn="1"/>
        </p:nvSpPr>
        <p:spPr>
          <a:xfrm>
            <a:off x="2737568" y="481014"/>
            <a:ext cx="236964" cy="236964"/>
          </a:xfrm>
          <a:prstGeom prst="ellipse">
            <a:avLst/>
          </a:prstGeom>
          <a:solidFill>
            <a:srgbClr val="D2B297">
              <a:alpha val="2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userDrawn="1"/>
        </p:nvSpPr>
        <p:spPr>
          <a:xfrm>
            <a:off x="5006195" y="358346"/>
            <a:ext cx="388205" cy="388205"/>
          </a:xfrm>
          <a:prstGeom prst="ellipse">
            <a:avLst/>
          </a:prstGeom>
          <a:solidFill>
            <a:srgbClr val="CCE1DE">
              <a:alpha val="5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userDrawn="1"/>
        </p:nvSpPr>
        <p:spPr>
          <a:xfrm>
            <a:off x="813321" y="522715"/>
            <a:ext cx="223836" cy="223836"/>
          </a:xfrm>
          <a:prstGeom prst="ellipse">
            <a:avLst/>
          </a:prstGeom>
          <a:solidFill>
            <a:srgbClr val="D1C9E0">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userDrawn="1"/>
        </p:nvSpPr>
        <p:spPr>
          <a:xfrm>
            <a:off x="8184295" y="329772"/>
            <a:ext cx="388205" cy="388205"/>
          </a:xfrm>
          <a:prstGeom prst="ellipse">
            <a:avLst/>
          </a:prstGeom>
          <a:solidFill>
            <a:srgbClr val="FAD1DC">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userDrawn="1"/>
        </p:nvSpPr>
        <p:spPr>
          <a:xfrm>
            <a:off x="6472030" y="358346"/>
            <a:ext cx="164370" cy="164370"/>
          </a:xfrm>
          <a:prstGeom prst="ellipse">
            <a:avLst/>
          </a:prstGeom>
          <a:solidFill>
            <a:srgbClr val="FAD194">
              <a:alpha val="3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userDrawn="1"/>
        </p:nvSpPr>
        <p:spPr>
          <a:xfrm>
            <a:off x="6634601" y="310141"/>
            <a:ext cx="122667" cy="122667"/>
          </a:xfrm>
          <a:prstGeom prst="ellipse">
            <a:avLst/>
          </a:prstGeom>
          <a:solidFill>
            <a:srgbClr val="FCC6B7">
              <a:alpha val="4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userDrawn="1"/>
        </p:nvSpPr>
        <p:spPr>
          <a:xfrm>
            <a:off x="6624430" y="510746"/>
            <a:ext cx="164370" cy="164370"/>
          </a:xfrm>
          <a:prstGeom prst="ellipse">
            <a:avLst/>
          </a:prstGeom>
          <a:solidFill>
            <a:srgbClr val="D1C9E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userDrawn="1"/>
        </p:nvSpPr>
        <p:spPr>
          <a:xfrm>
            <a:off x="4170861" y="912731"/>
            <a:ext cx="401139" cy="401139"/>
          </a:xfrm>
          <a:prstGeom prst="ellipse">
            <a:avLst/>
          </a:prstGeom>
          <a:solidFill>
            <a:srgbClr val="FCC6B7">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userDrawn="1"/>
        </p:nvSpPr>
        <p:spPr>
          <a:xfrm rot="-1680000">
            <a:off x="147299" y="-80411"/>
            <a:ext cx="60124" cy="707183"/>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userDrawn="1"/>
        </p:nvSpPr>
        <p:spPr>
          <a:xfrm rot="-1680000">
            <a:off x="511715" y="-271931"/>
            <a:ext cx="36000" cy="548424"/>
          </a:xfrm>
          <a:prstGeom prst="rect">
            <a:avLst/>
          </a:prstGeom>
          <a:solidFill>
            <a:srgbClr val="B0927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p:cNvPicPr>
            <a:picLocks noChangeAspect="1"/>
          </p:cNvPicPr>
          <p:nvPr userDrawn="1"/>
        </p:nvPicPr>
        <p:blipFill rotWithShape="1">
          <a:blip r:embed="rId2" cstate="print">
            <a:extLst>
              <a:ext uri="{28A0092B-C50C-407E-A947-70E740481C1C}">
                <a14:useLocalDpi xmlns="" xmlns:a14="http://schemas.microsoft.com/office/drawing/2010/main" val="0"/>
              </a:ext>
            </a:extLst>
          </a:blip>
          <a:srcRect t="73642" r="34062" b="10439"/>
          <a:stretch>
            <a:fillRect/>
          </a:stretch>
        </p:blipFill>
        <p:spPr>
          <a:xfrm>
            <a:off x="-1" y="4611425"/>
            <a:ext cx="7191375" cy="532076"/>
          </a:xfrm>
          <a:prstGeom prst="rect">
            <a:avLst/>
          </a:prstGeom>
        </p:spPr>
      </p:pic>
      <p:pic>
        <p:nvPicPr>
          <p:cNvPr id="20" name="图片 19"/>
          <p:cNvPicPr>
            <a:picLocks noChangeAspect="1"/>
          </p:cNvPicPr>
          <p:nvPr userDrawn="1"/>
        </p:nvPicPr>
        <p:blipFill>
          <a:blip r:embed="rId3" cstate="print">
            <a:extLst>
              <a:ext uri="{28A0092B-C50C-407E-A947-70E740481C1C}">
                <a14:useLocalDpi xmlns="" xmlns:a14="http://schemas.microsoft.com/office/drawing/2010/main" val="0"/>
              </a:ext>
            </a:extLst>
          </a:blip>
          <a:stretch>
            <a:fillRect/>
          </a:stretch>
        </p:blipFill>
        <p:spPr>
          <a:xfrm>
            <a:off x="6857999" y="4729323"/>
            <a:ext cx="1095375" cy="437362"/>
          </a:xfrm>
          <a:prstGeom prst="rect">
            <a:avLst/>
          </a:prstGeom>
        </p:spPr>
      </p:pic>
      <p:pic>
        <p:nvPicPr>
          <p:cNvPr id="21" name="图片 20"/>
          <p:cNvPicPr>
            <a:picLocks noChangeAspect="1"/>
          </p:cNvPicPr>
          <p:nvPr userDrawn="1"/>
        </p:nvPicPr>
        <p:blipFill>
          <a:blip r:embed="rId4" cstate="print">
            <a:extLst>
              <a:ext uri="{28A0092B-C50C-407E-A947-70E740481C1C}">
                <a14:useLocalDpi xmlns="" xmlns:a14="http://schemas.microsoft.com/office/drawing/2010/main" val="0"/>
              </a:ext>
            </a:extLst>
          </a:blip>
          <a:stretch>
            <a:fillRect/>
          </a:stretch>
        </p:blipFill>
        <p:spPr>
          <a:xfrm>
            <a:off x="7881695" y="4210049"/>
            <a:ext cx="1262305" cy="956635"/>
          </a:xfrm>
          <a:prstGeom prst="rect">
            <a:avLst/>
          </a:prstGeom>
        </p:spPr>
      </p:pic>
      <p:pic>
        <p:nvPicPr>
          <p:cNvPr id="22" name="图片 21"/>
          <p:cNvPicPr>
            <a:picLocks noChangeAspect="1"/>
          </p:cNvPicPr>
          <p:nvPr userDrawn="1"/>
        </p:nvPicPr>
        <p:blipFill>
          <a:blip r:embed="rId5" cstate="print">
            <a:extLst>
              <a:ext uri="{28A0092B-C50C-407E-A947-70E740481C1C}">
                <a14:useLocalDpi xmlns="" xmlns:a14="http://schemas.microsoft.com/office/drawing/2010/main" val="0"/>
              </a:ext>
            </a:extLst>
          </a:blip>
          <a:stretch>
            <a:fillRect/>
          </a:stretch>
        </p:blipFill>
        <p:spPr>
          <a:xfrm rot="19928532">
            <a:off x="-40446" y="286377"/>
            <a:ext cx="729378" cy="713288"/>
          </a:xfrm>
          <a:prstGeom prst="rect">
            <a:avLst/>
          </a:prstGeom>
        </p:spPr>
      </p:pic>
      <p:pic>
        <p:nvPicPr>
          <p:cNvPr id="23" name="图片 22"/>
          <p:cNvPicPr>
            <a:picLocks noChangeAspect="1"/>
          </p:cNvPicPr>
          <p:nvPr userDrawn="1"/>
        </p:nvPicPr>
        <p:blipFill>
          <a:blip r:embed="rId6" cstate="print">
            <a:extLst>
              <a:ext uri="{28A0092B-C50C-407E-A947-70E740481C1C}">
                <a14:useLocalDpi xmlns="" xmlns:a14="http://schemas.microsoft.com/office/drawing/2010/main" val="0"/>
              </a:ext>
            </a:extLst>
          </a:blip>
          <a:stretch>
            <a:fillRect/>
          </a:stretch>
        </p:blipFill>
        <p:spPr>
          <a:xfrm rot="19928532">
            <a:off x="427917" y="52768"/>
            <a:ext cx="429171" cy="419704"/>
          </a:xfrm>
          <a:prstGeom prst="rect">
            <a:avLst/>
          </a:prstGeom>
        </p:spPr>
      </p:pic>
      <p:pic>
        <p:nvPicPr>
          <p:cNvPr id="24" name="Picture 2"/>
          <p:cNvPicPr>
            <a:picLocks noChangeAspect="1" noChangeArrowheads="1"/>
          </p:cNvPicPr>
          <p:nvPr userDrawn="1"/>
        </p:nvPicPr>
        <p:blipFill>
          <a:blip r:embed="rId7" cstate="print"/>
          <a:srcRect/>
          <a:stretch>
            <a:fillRect/>
          </a:stretch>
        </p:blipFill>
        <p:spPr bwMode="auto">
          <a:xfrm>
            <a:off x="7960178" y="261256"/>
            <a:ext cx="784620" cy="46653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mph" presetSubtype="0" fill="hold" nodeType="withEffect">
                                  <p:stCondLst>
                                    <p:cond delay="0"/>
                                  </p:stCondLst>
                                  <p:childTnLst>
                                    <p:animRot by="21600000">
                                      <p:cBhvr>
                                        <p:cTn id="6" dur="2000" fill="hold"/>
                                        <p:tgtEl>
                                          <p:spTgt spid="22"/>
                                        </p:tgtEl>
                                        <p:attrNameLst>
                                          <p:attrName>r</p:attrName>
                                        </p:attrNameLst>
                                      </p:cBhvr>
                                    </p:animRot>
                                  </p:childTnLst>
                                </p:cTn>
                              </p:par>
                              <p:par>
                                <p:cTn id="7" presetID="8" presetClass="emph" presetSubtype="0" fill="hold" nodeType="withEffect">
                                  <p:stCondLst>
                                    <p:cond delay="0"/>
                                  </p:stCondLst>
                                  <p:childTnLst>
                                    <p:animRot by="21600000">
                                      <p:cBhvr>
                                        <p:cTn id="8" dur="2000" fill="hold"/>
                                        <p:tgtEl>
                                          <p:spTgt spid="2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5933D16-1A11-400B-A8CC-34FD56FEFD51}" type="datetimeFigureOut">
              <a:rPr lang="zh-CN" altLang="en-US" smtClean="0"/>
              <a:pPr/>
              <a:t>2019/11/6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E66AAB8-B394-4FEB-BF69-4B9302AFD4B2}"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35933D16-1A11-400B-A8CC-34FD56FEFD51}" type="datetimeFigureOut">
              <a:rPr lang="zh-CN" altLang="en-US" smtClean="0"/>
              <a:pPr/>
              <a:t>2019/11/6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7E66AAB8-B394-4FEB-BF69-4B9302AFD4B2}"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2E3"/>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5933D16-1A11-400B-A8CC-34FD56FEFD51}" type="datetimeFigureOut">
              <a:rPr lang="zh-CN" altLang="en-US" smtClean="0"/>
              <a:pPr/>
              <a:t>2019/11/6</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7E66AAB8-B394-4FEB-BF69-4B9302AFD4B2}"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media" Target="../media/media1.mp3"/><Relationship Id="rId3" Type="http://schemas.openxmlformats.org/officeDocument/2006/relationships/slideLayout" Target="../slideLayouts/slideLayout1.xml"/><Relationship Id="rId7" Type="http://schemas.openxmlformats.org/officeDocument/2006/relationships/image" Target="../media/image10.png"/><Relationship Id="rId2" Type="http://schemas.openxmlformats.org/officeDocument/2006/relationships/video" Target="NULL" TargetMode="External"/><Relationship Id="rId1" Type="http://schemas.openxmlformats.org/officeDocument/2006/relationships/tags" Target="../tags/tag1.xml"/><Relationship Id="rId6" Type="http://schemas.openxmlformats.org/officeDocument/2006/relationships/image" Target="../media/image2.png"/><Relationship Id="rId5" Type="http://schemas.openxmlformats.org/officeDocument/2006/relationships/image" Target="../media/image9.png"/><Relationship Id="rId10" Type="http://schemas.openxmlformats.org/officeDocument/2006/relationships/image" Target="../media/image12.png"/><Relationship Id="rId4" Type="http://schemas.openxmlformats.org/officeDocument/2006/relationships/notesSlide" Target="../notesSlides/notesSlide1.xml"/><Relationship Id="rId9"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43.jpeg"/><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44.jpe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14.png"/><Relationship Id="rId7" Type="http://schemas.openxmlformats.org/officeDocument/2006/relationships/image" Target="../media/image47.jpe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46.jpeg"/><Relationship Id="rId5" Type="http://schemas.openxmlformats.org/officeDocument/2006/relationships/image" Target="../media/image45.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9.png"/><Relationship Id="rId5" Type="http://schemas.openxmlformats.org/officeDocument/2006/relationships/image" Target="../media/image10.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7.png"/><Relationship Id="rId7" Type="http://schemas.openxmlformats.org/officeDocument/2006/relationships/image" Target="../media/image19.jpeg"/><Relationship Id="rId12"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5.png"/><Relationship Id="rId11" Type="http://schemas.openxmlformats.org/officeDocument/2006/relationships/image" Target="../media/image23.jpeg"/><Relationship Id="rId5" Type="http://schemas.openxmlformats.org/officeDocument/2006/relationships/image" Target="../media/image14.png"/><Relationship Id="rId10" Type="http://schemas.openxmlformats.org/officeDocument/2006/relationships/image" Target="../media/image22.jpeg"/><Relationship Id="rId4" Type="http://schemas.openxmlformats.org/officeDocument/2006/relationships/image" Target="../media/image18.png"/><Relationship Id="rId9" Type="http://schemas.openxmlformats.org/officeDocument/2006/relationships/image" Target="../media/image21.jpeg"/></Relationships>
</file>

<file path=ppt/slides/_rels/slide6.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3.jpeg"/><Relationship Id="rId3" Type="http://schemas.openxmlformats.org/officeDocument/2006/relationships/image" Target="../media/image25.png"/><Relationship Id="rId7" Type="http://schemas.openxmlformats.org/officeDocument/2006/relationships/image" Target="../media/image29.png"/><Relationship Id="rId12" Type="http://schemas.openxmlformats.org/officeDocument/2006/relationships/image" Target="../media/image32.jpeg"/><Relationship Id="rId2" Type="http://schemas.openxmlformats.org/officeDocument/2006/relationships/notesSlide" Target="../notesSlides/notesSlide6.xml"/><Relationship Id="rId16" Type="http://schemas.openxmlformats.org/officeDocument/2006/relationships/image" Target="../media/image36.jpe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31.jpeg"/><Relationship Id="rId5" Type="http://schemas.openxmlformats.org/officeDocument/2006/relationships/image" Target="../media/image27.png"/><Relationship Id="rId15" Type="http://schemas.openxmlformats.org/officeDocument/2006/relationships/image" Target="../media/image35.jpeg"/><Relationship Id="rId10" Type="http://schemas.openxmlformats.org/officeDocument/2006/relationships/image" Target="../media/image15.png"/><Relationship Id="rId4" Type="http://schemas.openxmlformats.org/officeDocument/2006/relationships/image" Target="../media/image26.png"/><Relationship Id="rId9" Type="http://schemas.openxmlformats.org/officeDocument/2006/relationships/image" Target="../media/image14.png"/><Relationship Id="rId14" Type="http://schemas.openxmlformats.org/officeDocument/2006/relationships/image" Target="../media/image34.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png"/><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42.jpeg"/><Relationship Id="rId5" Type="http://schemas.openxmlformats.org/officeDocument/2006/relationships/image" Target="../media/image41.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2E3"/>
        </a:solidFill>
        <a:effectLst/>
      </p:bgPr>
    </p:bg>
    <p:spTree>
      <p:nvGrpSpPr>
        <p:cNvPr id="1" name=""/>
        <p:cNvGrpSpPr/>
        <p:nvPr/>
      </p:nvGrpSpPr>
      <p:grpSpPr>
        <a:xfrm>
          <a:off x="0" y="0"/>
          <a:ext cx="0" cy="0"/>
          <a:chOff x="0" y="0"/>
          <a:chExt cx="0" cy="0"/>
        </a:xfrm>
      </p:grpSpPr>
      <p:sp>
        <p:nvSpPr>
          <p:cNvPr id="11" name="椭圆 10"/>
          <p:cNvSpPr/>
          <p:nvPr/>
        </p:nvSpPr>
        <p:spPr>
          <a:xfrm>
            <a:off x="2145445" y="371475"/>
            <a:ext cx="388205" cy="388205"/>
          </a:xfrm>
          <a:prstGeom prst="ellipse">
            <a:avLst/>
          </a:prstGeom>
          <a:solidFill>
            <a:srgbClr val="FAD19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2420602" y="167908"/>
            <a:ext cx="466725" cy="466725"/>
          </a:xfrm>
          <a:prstGeom prst="ellipse">
            <a:avLst/>
          </a:prstGeom>
          <a:solidFill>
            <a:srgbClr val="AFCFBD">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3697004" y="220235"/>
            <a:ext cx="302480" cy="302480"/>
          </a:xfrm>
          <a:prstGeom prst="ellipse">
            <a:avLst/>
          </a:prstGeom>
          <a:solidFill>
            <a:srgbClr val="FAD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5280239" y="371475"/>
            <a:ext cx="219076" cy="219076"/>
          </a:xfrm>
          <a:prstGeom prst="ellipse">
            <a:avLst/>
          </a:prstGeom>
          <a:solidFill>
            <a:srgbClr val="AFCFBD">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2737568" y="481014"/>
            <a:ext cx="236964" cy="236964"/>
          </a:xfrm>
          <a:prstGeom prst="ellipse">
            <a:avLst/>
          </a:prstGeom>
          <a:solidFill>
            <a:srgbClr val="D2B297">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5006195" y="358346"/>
            <a:ext cx="388205" cy="388205"/>
          </a:xfrm>
          <a:prstGeom prst="ellipse">
            <a:avLst/>
          </a:prstGeom>
          <a:solidFill>
            <a:srgbClr val="CCE1DE">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8184295" y="329772"/>
            <a:ext cx="388205" cy="388205"/>
          </a:xfrm>
          <a:prstGeom prst="ellipse">
            <a:avLst/>
          </a:prstGeom>
          <a:solidFill>
            <a:srgbClr val="FAD1DC">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6472030" y="358346"/>
            <a:ext cx="164370" cy="164370"/>
          </a:xfrm>
          <a:prstGeom prst="ellipse">
            <a:avLst/>
          </a:prstGeom>
          <a:solidFill>
            <a:srgbClr val="FAD194">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6634601" y="310141"/>
            <a:ext cx="122667" cy="122667"/>
          </a:xfrm>
          <a:prstGeom prst="ellipse">
            <a:avLst/>
          </a:prstGeom>
          <a:solidFill>
            <a:srgbClr val="FCC6B7">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p:cNvSpPr/>
          <p:nvPr/>
        </p:nvSpPr>
        <p:spPr>
          <a:xfrm>
            <a:off x="6624430" y="510746"/>
            <a:ext cx="164370" cy="164370"/>
          </a:xfrm>
          <a:prstGeom prst="ellipse">
            <a:avLst/>
          </a:prstGeom>
          <a:solidFill>
            <a:srgbClr val="D1C9E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4170861" y="912731"/>
            <a:ext cx="401139" cy="401139"/>
          </a:xfrm>
          <a:prstGeom prst="ellipse">
            <a:avLst/>
          </a:prstGeom>
          <a:solidFill>
            <a:srgbClr val="FCC6B7">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p:cNvPicPr>
          <p:nvPr/>
        </p:nvPicPr>
        <p:blipFill>
          <a:blip r:embed="rId5" cstate="print">
            <a:extLst>
              <a:ext uri="{28A0092B-C50C-407E-A947-70E740481C1C}">
                <a14:useLocalDpi xmlns="" xmlns:a14="http://schemas.microsoft.com/office/drawing/2010/main" val="0"/>
              </a:ext>
            </a:extLst>
          </a:blip>
          <a:stretch>
            <a:fillRect/>
          </a:stretch>
        </p:blipFill>
        <p:spPr>
          <a:xfrm>
            <a:off x="6287643" y="-832933"/>
            <a:ext cx="2143021" cy="3770893"/>
          </a:xfrm>
          <a:prstGeom prst="rect">
            <a:avLst/>
          </a:prstGeom>
        </p:spPr>
      </p:pic>
      <p:pic>
        <p:nvPicPr>
          <p:cNvPr id="4" name="图片 3"/>
          <p:cNvPicPr>
            <a:picLocks noChangeAspect="1"/>
          </p:cNvPicPr>
          <p:nvPr/>
        </p:nvPicPr>
        <p:blipFill rotWithShape="1">
          <a:blip r:embed="rId6" cstate="print">
            <a:extLst>
              <a:ext uri="{28A0092B-C50C-407E-A947-70E740481C1C}">
                <a14:useLocalDpi xmlns="" xmlns:a14="http://schemas.microsoft.com/office/drawing/2010/main" val="0"/>
              </a:ext>
            </a:extLst>
          </a:blip>
          <a:srcRect t="16751"/>
          <a:stretch>
            <a:fillRect/>
          </a:stretch>
        </p:blipFill>
        <p:spPr>
          <a:xfrm>
            <a:off x="0" y="2105025"/>
            <a:ext cx="9144000" cy="3038476"/>
          </a:xfrm>
          <a:prstGeom prst="rect">
            <a:avLst/>
          </a:prstGeom>
        </p:spPr>
      </p:pic>
      <p:pic>
        <p:nvPicPr>
          <p:cNvPr id="9" name="图片 8"/>
          <p:cNvPicPr>
            <a:picLocks noChangeAspect="1"/>
          </p:cNvPicPr>
          <p:nvPr/>
        </p:nvPicPr>
        <p:blipFill rotWithShape="1">
          <a:blip r:embed="rId7" cstate="print">
            <a:extLst>
              <a:ext uri="{28A0092B-C50C-407E-A947-70E740481C1C}">
                <a14:useLocalDpi xmlns="" xmlns:a14="http://schemas.microsoft.com/office/drawing/2010/main" val="0"/>
              </a:ext>
            </a:extLst>
          </a:blip>
          <a:srcRect t="19148" b="13737"/>
          <a:stretch>
            <a:fillRect/>
          </a:stretch>
        </p:blipFill>
        <p:spPr>
          <a:xfrm rot="21422484">
            <a:off x="2187248" y="3715022"/>
            <a:ext cx="4101537" cy="1098768"/>
          </a:xfrm>
          <a:prstGeom prst="rect">
            <a:avLst/>
          </a:prstGeom>
        </p:spPr>
      </p:pic>
      <p:sp>
        <p:nvSpPr>
          <p:cNvPr id="23" name="文本框 22"/>
          <p:cNvSpPr txBox="1"/>
          <p:nvPr/>
        </p:nvSpPr>
        <p:spPr>
          <a:xfrm>
            <a:off x="1701052" y="1149146"/>
            <a:ext cx="4865434" cy="646331"/>
          </a:xfrm>
          <a:prstGeom prst="rect">
            <a:avLst/>
          </a:prstGeom>
          <a:noFill/>
        </p:spPr>
        <p:txBody>
          <a:bodyPr wrap="none" rtlCol="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r>
              <a:rPr lang="zh-CN" altLang="en-US" sz="36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ea"/>
                <a:ea typeface="+mj-ea"/>
              </a:rPr>
              <a:t>小学题帮提升拓展课件</a:t>
            </a:r>
            <a:endParaRPr lang="zh-CN" altLang="en-US" sz="36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j-ea"/>
              <a:ea typeface="+mj-ea"/>
            </a:endParaRPr>
          </a:p>
        </p:txBody>
      </p:sp>
      <p:pic>
        <p:nvPicPr>
          <p:cNvPr id="25" name="沈芯羽-幸福大魔咒">
            <a:hlinkClick r:id="" action="ppaction://media"/>
          </p:cNvPr>
          <p:cNvPicPr>
            <a:picLocks noChangeAspect="1"/>
          </p:cNvPicPr>
          <p:nvPr>
            <a:videoFile r:link="rId2"/>
            <p:extLst>
              <p:ext uri="{DAA4B4D4-6D71-4841-9C94-3DE7FCFB9230}">
                <p14:media xmlns="" xmlns:p14="http://schemas.microsoft.com/office/powerpoint/2010/main" r:embed="rId8"/>
              </p:ext>
            </p:extLst>
          </p:nvPr>
        </p:nvPicPr>
        <p:blipFill>
          <a:blip r:embed="rId9" cstate="print"/>
          <a:stretch>
            <a:fillRect/>
          </a:stretch>
        </p:blipFill>
        <p:spPr>
          <a:xfrm>
            <a:off x="9841507" y="-1295400"/>
            <a:ext cx="609600" cy="609600"/>
          </a:xfrm>
          <a:prstGeom prst="rect">
            <a:avLst/>
          </a:prstGeom>
        </p:spPr>
      </p:pic>
      <p:sp>
        <p:nvSpPr>
          <p:cNvPr id="27" name="文本框 22"/>
          <p:cNvSpPr txBox="1"/>
          <p:nvPr/>
        </p:nvSpPr>
        <p:spPr>
          <a:xfrm>
            <a:off x="2471878" y="2310076"/>
            <a:ext cx="3416320" cy="646331"/>
          </a:xfrm>
          <a:prstGeom prst="rect">
            <a:avLst/>
          </a:prstGeom>
          <a:noFill/>
        </p:spPr>
        <p:txBody>
          <a:bodyPr wrap="none" rtlCol="0">
            <a:spAutoFit/>
          </a:bodyPr>
          <a:lstStyle/>
          <a:p>
            <a:r>
              <a:rPr lang="zh-CN" altLang="en-US" sz="3600" b="1" dirty="0" smtClean="0">
                <a:latin typeface="+mj-ea"/>
                <a:ea typeface="+mj-ea"/>
              </a:rPr>
              <a:t>人教版四年级下</a:t>
            </a:r>
            <a:endParaRPr lang="zh-CN" altLang="en-US" sz="3600" b="1" dirty="0">
              <a:latin typeface="+mj-ea"/>
              <a:ea typeface="+mj-ea"/>
            </a:endParaRPr>
          </a:p>
        </p:txBody>
      </p:sp>
      <p:pic>
        <p:nvPicPr>
          <p:cNvPr id="28" name="图片 27"/>
          <p:cNvPicPr>
            <a:picLocks noChangeAspect="1"/>
          </p:cNvPicPr>
          <p:nvPr/>
        </p:nvPicPr>
        <p:blipFill>
          <a:blip r:embed="rId10" cstate="print">
            <a:extLst>
              <a:ext uri="{28A0092B-C50C-407E-A947-70E740481C1C}">
                <a14:useLocalDpi xmlns="" xmlns:a14="http://schemas.microsoft.com/office/drawing/2010/main" val="0"/>
              </a:ext>
            </a:extLst>
          </a:blip>
          <a:stretch>
            <a:fillRect/>
          </a:stretch>
        </p:blipFill>
        <p:spPr>
          <a:xfrm>
            <a:off x="106939" y="3916561"/>
            <a:ext cx="888143" cy="1075904"/>
          </a:xfrm>
          <a:prstGeom prst="rect">
            <a:avLst/>
          </a:prstGeom>
        </p:spPr>
      </p:pic>
    </p:spTree>
    <p:custDataLst>
      <p:tags r:id="rId1"/>
    </p:custData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
                                      <p:cBhvr>
                                        <p:cTn id="6" dur="1" fill="hold"/>
                                        <p:tgtEl>
                                          <p:spTgt spid="25"/>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1000"/>
                                        <p:tgtEl>
                                          <p:spTgt spid="4"/>
                                        </p:tgtEl>
                                      </p:cBhvr>
                                    </p:animEffect>
                                    <p:anim calcmode="lin" valueType="num">
                                      <p:cBhvr>
                                        <p:cTn id="11" dur="1000" fill="hold"/>
                                        <p:tgtEl>
                                          <p:spTgt spid="4"/>
                                        </p:tgtEl>
                                        <p:attrNameLst>
                                          <p:attrName>ppt_x</p:attrName>
                                        </p:attrNameLst>
                                      </p:cBhvr>
                                      <p:tavLst>
                                        <p:tav tm="0">
                                          <p:val>
                                            <p:strVal val="#ppt_x"/>
                                          </p:val>
                                        </p:tav>
                                        <p:tav tm="100000">
                                          <p:val>
                                            <p:strVal val="#ppt_x"/>
                                          </p:val>
                                        </p:tav>
                                      </p:tavLst>
                                    </p:anim>
                                    <p:anim calcmode="lin" valueType="num">
                                      <p:cBhvr>
                                        <p:cTn id="12" dur="1000" fill="hold"/>
                                        <p:tgtEl>
                                          <p:spTgt spid="4"/>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Effect transition="in" filter="fade">
                                      <p:cBhvr>
                                        <p:cTn id="18" dur="500"/>
                                        <p:tgtEl>
                                          <p:spTgt spid="9"/>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0" presetClass="path" presetSubtype="0" accel="50000" decel="50000" fill="hold" nodeType="withEffect">
                                  <p:stCondLst>
                                    <p:cond delay="0"/>
                                  </p:stCondLst>
                                  <p:childTnLst>
                                    <p:animMotion origin="layout" path="M -1.11111E-6 3.7037E-7 L -0.13767 0.10926 L -0.27552 -0.00185 L -0.40035 0.1 L -0.52031 0.00185 L -0.6526 0.1037 L -0.78594 0.00926 L -0.92465 0.10556 " pathEditMode="relative" rAng="0" ptsTypes="AAAAAAAA">
                                      <p:cBhvr>
                                        <p:cTn id="24" dur="6000" spd="-100000" fill="hold"/>
                                        <p:tgtEl>
                                          <p:spTgt spid="6"/>
                                        </p:tgtEl>
                                        <p:attrNameLst>
                                          <p:attrName>ppt_x</p:attrName>
                                          <p:attrName>ppt_y</p:attrName>
                                        </p:attrNameLst>
                                      </p:cBhvr>
                                      <p:rCtr x="-46233" y="5370"/>
                                    </p:animMotion>
                                  </p:childTnLst>
                                </p:cTn>
                              </p:par>
                              <p:par>
                                <p:cTn id="25" presetID="10" presetClass="entr" presetSubtype="0" fill="hold" grpId="0" nodeType="with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16"/>
                                        </p:tgtEl>
                                        <p:attrNameLst>
                                          <p:attrName>style.visibility</p:attrName>
                                        </p:attrNameLst>
                                      </p:cBhvr>
                                      <p:to>
                                        <p:strVal val="visible"/>
                                      </p:to>
                                    </p:set>
                                    <p:animEffect transition="in" filter="fade">
                                      <p:cBhvr>
                                        <p:cTn id="42" dur="500"/>
                                        <p:tgtEl>
                                          <p:spTgt spid="16"/>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par>
                                <p:cTn id="55" presetID="10" presetClass="entr" presetSubtype="0" fill="hold" grpId="0" nodeType="withEffect">
                                  <p:stCondLst>
                                    <p:cond delay="50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par>
                                <p:cTn id="58" presetID="26" presetClass="emph" presetSubtype="0" repeatCount="10000" fill="hold" grpId="1" nodeType="withEffect">
                                  <p:stCondLst>
                                    <p:cond delay="1000"/>
                                  </p:stCondLst>
                                  <p:childTnLst>
                                    <p:animEffect transition="out" filter="fade">
                                      <p:cBhvr>
                                        <p:cTn id="59" dur="500" tmFilter="0, 0; .2, .5; .8, .5; 1, 0"/>
                                        <p:tgtEl>
                                          <p:spTgt spid="11"/>
                                        </p:tgtEl>
                                      </p:cBhvr>
                                    </p:animEffect>
                                    <p:animScale>
                                      <p:cBhvr>
                                        <p:cTn id="60" dur="250" autoRev="1" fill="hold"/>
                                        <p:tgtEl>
                                          <p:spTgt spid="11"/>
                                        </p:tgtEl>
                                      </p:cBhvr>
                                      <p:by x="105000" y="105000"/>
                                    </p:animScale>
                                  </p:childTnLst>
                                </p:cTn>
                              </p:par>
                              <p:par>
                                <p:cTn id="61" presetID="26" presetClass="emph" presetSubtype="0" repeatCount="10000" fill="hold" grpId="1" nodeType="withEffect">
                                  <p:stCondLst>
                                    <p:cond delay="1500"/>
                                  </p:stCondLst>
                                  <p:childTnLst>
                                    <p:animEffect transition="out" filter="fade">
                                      <p:cBhvr>
                                        <p:cTn id="62" dur="500" tmFilter="0, 0; .2, .5; .8, .5; 1, 0"/>
                                        <p:tgtEl>
                                          <p:spTgt spid="12"/>
                                        </p:tgtEl>
                                      </p:cBhvr>
                                    </p:animEffect>
                                    <p:animScale>
                                      <p:cBhvr>
                                        <p:cTn id="63" dur="250" autoRev="1" fill="hold"/>
                                        <p:tgtEl>
                                          <p:spTgt spid="12"/>
                                        </p:tgtEl>
                                      </p:cBhvr>
                                      <p:by x="105000" y="105000"/>
                                    </p:animScale>
                                  </p:childTnLst>
                                </p:cTn>
                              </p:par>
                              <p:par>
                                <p:cTn id="64" presetID="26" presetClass="emph" presetSubtype="0" repeatCount="10000" fill="hold" grpId="1" nodeType="withEffect">
                                  <p:stCondLst>
                                    <p:cond delay="1000"/>
                                  </p:stCondLst>
                                  <p:childTnLst>
                                    <p:animEffect transition="out" filter="fade">
                                      <p:cBhvr>
                                        <p:cTn id="65" dur="500" tmFilter="0, 0; .2, .5; .8, .5; 1, 0"/>
                                        <p:tgtEl>
                                          <p:spTgt spid="13"/>
                                        </p:tgtEl>
                                      </p:cBhvr>
                                    </p:animEffect>
                                    <p:animScale>
                                      <p:cBhvr>
                                        <p:cTn id="66" dur="250" autoRev="1" fill="hold"/>
                                        <p:tgtEl>
                                          <p:spTgt spid="13"/>
                                        </p:tgtEl>
                                      </p:cBhvr>
                                      <p:by x="105000" y="105000"/>
                                    </p:animScale>
                                  </p:childTnLst>
                                </p:cTn>
                              </p:par>
                              <p:par>
                                <p:cTn id="67" presetID="26" presetClass="emph" presetSubtype="0" repeatCount="10000" fill="hold" grpId="1" nodeType="withEffect">
                                  <p:stCondLst>
                                    <p:cond delay="1250"/>
                                  </p:stCondLst>
                                  <p:childTnLst>
                                    <p:animEffect transition="out" filter="fade">
                                      <p:cBhvr>
                                        <p:cTn id="68" dur="500" tmFilter="0, 0; .2, .5; .8, .5; 1, 0"/>
                                        <p:tgtEl>
                                          <p:spTgt spid="14"/>
                                        </p:tgtEl>
                                      </p:cBhvr>
                                    </p:animEffect>
                                    <p:animScale>
                                      <p:cBhvr>
                                        <p:cTn id="69" dur="250" autoRev="1" fill="hold"/>
                                        <p:tgtEl>
                                          <p:spTgt spid="14"/>
                                        </p:tgtEl>
                                      </p:cBhvr>
                                      <p:by x="105000" y="105000"/>
                                    </p:animScale>
                                  </p:childTnLst>
                                </p:cTn>
                              </p:par>
                              <p:par>
                                <p:cTn id="70" presetID="26" presetClass="emph" presetSubtype="0" repeatCount="10000" fill="hold" grpId="1" nodeType="withEffect">
                                  <p:stCondLst>
                                    <p:cond delay="1000"/>
                                  </p:stCondLst>
                                  <p:childTnLst>
                                    <p:animEffect transition="out" filter="fade">
                                      <p:cBhvr>
                                        <p:cTn id="71" dur="500" tmFilter="0, 0; .2, .5; .8, .5; 1, 0"/>
                                        <p:tgtEl>
                                          <p:spTgt spid="15"/>
                                        </p:tgtEl>
                                      </p:cBhvr>
                                    </p:animEffect>
                                    <p:animScale>
                                      <p:cBhvr>
                                        <p:cTn id="72" dur="250" autoRev="1" fill="hold"/>
                                        <p:tgtEl>
                                          <p:spTgt spid="15"/>
                                        </p:tgtEl>
                                      </p:cBhvr>
                                      <p:by x="105000" y="105000"/>
                                    </p:animScale>
                                  </p:childTnLst>
                                </p:cTn>
                              </p:par>
                              <p:par>
                                <p:cTn id="73" presetID="26" presetClass="emph" presetSubtype="0" repeatCount="10000" fill="hold" grpId="1" nodeType="withEffect">
                                  <p:stCondLst>
                                    <p:cond delay="1000"/>
                                  </p:stCondLst>
                                  <p:childTnLst>
                                    <p:animEffect transition="out" filter="fade">
                                      <p:cBhvr>
                                        <p:cTn id="74" dur="500" tmFilter="0, 0; .2, .5; .8, .5; 1, 0"/>
                                        <p:tgtEl>
                                          <p:spTgt spid="16"/>
                                        </p:tgtEl>
                                      </p:cBhvr>
                                    </p:animEffect>
                                    <p:animScale>
                                      <p:cBhvr>
                                        <p:cTn id="75" dur="250" autoRev="1" fill="hold"/>
                                        <p:tgtEl>
                                          <p:spTgt spid="16"/>
                                        </p:tgtEl>
                                      </p:cBhvr>
                                      <p:by x="105000" y="105000"/>
                                    </p:animScale>
                                  </p:childTnLst>
                                </p:cTn>
                              </p:par>
                              <p:par>
                                <p:cTn id="76" presetID="26" presetClass="emph" presetSubtype="0" repeatCount="10000" fill="hold" grpId="1" nodeType="withEffect">
                                  <p:stCondLst>
                                    <p:cond delay="1000"/>
                                  </p:stCondLst>
                                  <p:childTnLst>
                                    <p:animEffect transition="out" filter="fade">
                                      <p:cBhvr>
                                        <p:cTn id="77" dur="500" tmFilter="0, 0; .2, .5; .8, .5; 1, 0"/>
                                        <p:tgtEl>
                                          <p:spTgt spid="18"/>
                                        </p:tgtEl>
                                      </p:cBhvr>
                                    </p:animEffect>
                                    <p:animScale>
                                      <p:cBhvr>
                                        <p:cTn id="78" dur="250" autoRev="1" fill="hold"/>
                                        <p:tgtEl>
                                          <p:spTgt spid="18"/>
                                        </p:tgtEl>
                                      </p:cBhvr>
                                      <p:by x="105000" y="105000"/>
                                    </p:animScale>
                                  </p:childTnLst>
                                </p:cTn>
                              </p:par>
                              <p:par>
                                <p:cTn id="79" presetID="26" presetClass="emph" presetSubtype="0" repeatCount="10000" fill="hold" grpId="1" nodeType="withEffect">
                                  <p:stCondLst>
                                    <p:cond delay="1500"/>
                                  </p:stCondLst>
                                  <p:childTnLst>
                                    <p:animEffect transition="out" filter="fade">
                                      <p:cBhvr>
                                        <p:cTn id="80" dur="500" tmFilter="0, 0; .2, .5; .8, .5; 1, 0"/>
                                        <p:tgtEl>
                                          <p:spTgt spid="19"/>
                                        </p:tgtEl>
                                      </p:cBhvr>
                                    </p:animEffect>
                                    <p:animScale>
                                      <p:cBhvr>
                                        <p:cTn id="81" dur="250" autoRev="1" fill="hold"/>
                                        <p:tgtEl>
                                          <p:spTgt spid="19"/>
                                        </p:tgtEl>
                                      </p:cBhvr>
                                      <p:by x="105000" y="105000"/>
                                    </p:animScale>
                                  </p:childTnLst>
                                </p:cTn>
                              </p:par>
                              <p:par>
                                <p:cTn id="82" presetID="26" presetClass="emph" presetSubtype="0" repeatCount="10000" fill="hold" grpId="1" nodeType="withEffect">
                                  <p:stCondLst>
                                    <p:cond delay="1000"/>
                                  </p:stCondLst>
                                  <p:childTnLst>
                                    <p:animEffect transition="out" filter="fade">
                                      <p:cBhvr>
                                        <p:cTn id="83" dur="500" tmFilter="0, 0; .2, .5; .8, .5; 1, 0"/>
                                        <p:tgtEl>
                                          <p:spTgt spid="20"/>
                                        </p:tgtEl>
                                      </p:cBhvr>
                                    </p:animEffect>
                                    <p:animScale>
                                      <p:cBhvr>
                                        <p:cTn id="84" dur="250" autoRev="1" fill="hold"/>
                                        <p:tgtEl>
                                          <p:spTgt spid="20"/>
                                        </p:tgtEl>
                                      </p:cBhvr>
                                      <p:by x="105000" y="105000"/>
                                    </p:animScale>
                                  </p:childTnLst>
                                </p:cTn>
                              </p:par>
                              <p:par>
                                <p:cTn id="85" presetID="26" presetClass="emph" presetSubtype="0" repeatCount="10000" fill="hold" grpId="1" nodeType="withEffect">
                                  <p:stCondLst>
                                    <p:cond delay="1250"/>
                                  </p:stCondLst>
                                  <p:childTnLst>
                                    <p:animEffect transition="out" filter="fade">
                                      <p:cBhvr>
                                        <p:cTn id="86" dur="500" tmFilter="0, 0; .2, .5; .8, .5; 1, 0"/>
                                        <p:tgtEl>
                                          <p:spTgt spid="21"/>
                                        </p:tgtEl>
                                      </p:cBhvr>
                                    </p:animEffect>
                                    <p:animScale>
                                      <p:cBhvr>
                                        <p:cTn id="87" dur="250" autoRev="1" fill="hold"/>
                                        <p:tgtEl>
                                          <p:spTgt spid="21"/>
                                        </p:tgtEl>
                                      </p:cBhvr>
                                      <p:by x="105000" y="105000"/>
                                    </p:animScale>
                                  </p:childTnLst>
                                </p:cTn>
                              </p:par>
                              <p:par>
                                <p:cTn id="88" presetID="26" presetClass="emph" presetSubtype="0" repeatCount="10000" fill="hold" grpId="1" nodeType="withEffect">
                                  <p:stCondLst>
                                    <p:cond delay="1000"/>
                                  </p:stCondLst>
                                  <p:childTnLst>
                                    <p:animEffect transition="out" filter="fade">
                                      <p:cBhvr>
                                        <p:cTn id="89" dur="500" tmFilter="0, 0; .2, .5; .8, .5; 1, 0"/>
                                        <p:tgtEl>
                                          <p:spTgt spid="22"/>
                                        </p:tgtEl>
                                      </p:cBhvr>
                                    </p:animEffect>
                                    <p:animScale>
                                      <p:cBhvr>
                                        <p:cTn id="90" dur="250" autoRev="1" fill="hold"/>
                                        <p:tgtEl>
                                          <p:spTgt spid="22"/>
                                        </p:tgtEl>
                                      </p:cBhvr>
                                      <p:by x="105000" y="105000"/>
                                    </p:animScale>
                                  </p:childTnLst>
                                </p:cTn>
                              </p:par>
                            </p:childTnLst>
                          </p:cTn>
                        </p:par>
                        <p:par>
                          <p:cTn id="91" fill="hold">
                            <p:stCondLst>
                              <p:cond delay="2000"/>
                            </p:stCondLst>
                            <p:childTnLst>
                              <p:par>
                                <p:cTn id="92" presetID="1" presetClass="entr" presetSubtype="0" fill="hold" grpId="0" nodeType="afterEffect">
                                  <p:stCondLst>
                                    <p:cond delay="0"/>
                                  </p:stCondLst>
                                  <p:childTnLst>
                                    <p:set>
                                      <p:cBhvr>
                                        <p:cTn id="93" dur="1" fill="hold">
                                          <p:stCondLst>
                                            <p:cond delay="0"/>
                                          </p:stCondLst>
                                        </p:cTn>
                                        <p:tgtEl>
                                          <p:spTgt spid="23"/>
                                        </p:tgtEl>
                                        <p:attrNameLst>
                                          <p:attrName>style.visibility</p:attrName>
                                        </p:attrNameLst>
                                      </p:cBhvr>
                                      <p:to>
                                        <p:strVal val="visible"/>
                                      </p:to>
                                    </p:set>
                                  </p:childTnLst>
                                </p:cTn>
                              </p:par>
                            </p:childTnLst>
                          </p:cTn>
                        </p:par>
                        <p:par>
                          <p:cTn id="94" fill="hold">
                            <p:stCondLst>
                              <p:cond delay="2000"/>
                            </p:stCondLst>
                            <p:childTnLst>
                              <p:par>
                                <p:cTn id="95" presetID="1" presetClass="entr" presetSubtype="0" fill="hold" grpId="0" nodeType="afterEffect">
                                  <p:stCondLst>
                                    <p:cond delay="0"/>
                                  </p:stCondLst>
                                  <p:childTnLst>
                                    <p:set>
                                      <p:cBhvr>
                                        <p:cTn id="96" dur="1" fill="hold">
                                          <p:stCondLst>
                                            <p:cond delay="0"/>
                                          </p:stCondLst>
                                        </p:cTn>
                                        <p:tgtEl>
                                          <p:spTgt spid="27"/>
                                        </p:tgtEl>
                                        <p:attrNameLst>
                                          <p:attrName>style.visibility</p:attrName>
                                        </p:attrNameLst>
                                      </p:cBhvr>
                                      <p:to>
                                        <p:strVal val="visible"/>
                                      </p:to>
                                    </p:set>
                                  </p:childTnLst>
                                </p:cTn>
                              </p:par>
                            </p:childTnLst>
                          </p:cTn>
                        </p:par>
                        <p:par>
                          <p:cTn id="97" fill="hold">
                            <p:stCondLst>
                              <p:cond delay="2000"/>
                            </p:stCondLst>
                            <p:childTnLst>
                              <p:par>
                                <p:cTn id="98" presetID="42" presetClass="entr" presetSubtype="0" fill="hold" nodeType="afterEffect">
                                  <p:stCondLst>
                                    <p:cond delay="0"/>
                                  </p:stCondLst>
                                  <p:childTnLst>
                                    <p:set>
                                      <p:cBhvr>
                                        <p:cTn id="99" dur="1" fill="hold">
                                          <p:stCondLst>
                                            <p:cond delay="0"/>
                                          </p:stCondLst>
                                        </p:cTn>
                                        <p:tgtEl>
                                          <p:spTgt spid="28"/>
                                        </p:tgtEl>
                                        <p:attrNameLst>
                                          <p:attrName>style.visibility</p:attrName>
                                        </p:attrNameLst>
                                      </p:cBhvr>
                                      <p:to>
                                        <p:strVal val="visible"/>
                                      </p:to>
                                    </p:set>
                                    <p:animEffect transition="in" filter="fade">
                                      <p:cBhvr>
                                        <p:cTn id="100" dur="1000"/>
                                        <p:tgtEl>
                                          <p:spTgt spid="28"/>
                                        </p:tgtEl>
                                      </p:cBhvr>
                                    </p:animEffect>
                                    <p:anim calcmode="lin" valueType="num">
                                      <p:cBhvr>
                                        <p:cTn id="101" dur="1000" fill="hold"/>
                                        <p:tgtEl>
                                          <p:spTgt spid="28"/>
                                        </p:tgtEl>
                                        <p:attrNameLst>
                                          <p:attrName>ppt_x</p:attrName>
                                        </p:attrNameLst>
                                      </p:cBhvr>
                                      <p:tavLst>
                                        <p:tav tm="0">
                                          <p:val>
                                            <p:strVal val="#ppt_x"/>
                                          </p:val>
                                        </p:tav>
                                        <p:tav tm="100000">
                                          <p:val>
                                            <p:strVal val="#ppt_x"/>
                                          </p:val>
                                        </p:tav>
                                      </p:tavLst>
                                    </p:anim>
                                    <p:anim calcmode="lin" valueType="num">
                                      <p:cBhvr>
                                        <p:cTn id="10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numSld="100">
                <p:cTn id="103" repeatCount="indefinite" fill="hold" display="0">
                  <p:stCondLst>
                    <p:cond delay="indefinite"/>
                  </p:stCondLst>
                  <p:endCondLst>
                    <p:cond evt="onStopAudio" delay="0">
                      <p:tgtEl>
                        <p:sldTgt/>
                      </p:tgtEl>
                    </p:cond>
                  </p:endCondLst>
                </p:cTn>
                <p:tgtEl>
                  <p:spTgt spid="25"/>
                </p:tgtEl>
              </p:cMediaNode>
            </p:video>
          </p:childTnLst>
        </p:cTn>
      </p:par>
    </p:tnLst>
    <p:bldLst>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P spid="23" grpId="0"/>
      <p:bldP spid="2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5.png"/>
          <p:cNvPicPr>
            <a:picLocks noChangeAspect="1"/>
          </p:cNvPicPr>
          <p:nvPr/>
        </p:nvPicPr>
        <p:blipFill>
          <a:blip r:embed="rId3" cstate="print"/>
          <a:stretch>
            <a:fillRect/>
          </a:stretch>
        </p:blipFill>
        <p:spPr>
          <a:xfrm>
            <a:off x="0" y="3971812"/>
            <a:ext cx="1810362" cy="1188622"/>
          </a:xfrm>
          <a:prstGeom prst="rect">
            <a:avLst/>
          </a:prstGeom>
        </p:spPr>
      </p:pic>
      <p:pic>
        <p:nvPicPr>
          <p:cNvPr id="9" name="图片 8" descr="图片1.png"/>
          <p:cNvPicPr>
            <a:picLocks noChangeAspect="1"/>
          </p:cNvPicPr>
          <p:nvPr/>
        </p:nvPicPr>
        <p:blipFill>
          <a:blip r:embed="rId4" cstate="print"/>
          <a:stretch>
            <a:fillRect/>
          </a:stretch>
        </p:blipFill>
        <p:spPr>
          <a:xfrm>
            <a:off x="699652" y="332921"/>
            <a:ext cx="1813304" cy="561395"/>
          </a:xfrm>
          <a:prstGeom prst="rect">
            <a:avLst/>
          </a:prstGeom>
        </p:spPr>
      </p:pic>
      <p:sp>
        <p:nvSpPr>
          <p:cNvPr id="10" name="矩形 9"/>
          <p:cNvSpPr/>
          <p:nvPr/>
        </p:nvSpPr>
        <p:spPr>
          <a:xfrm>
            <a:off x="396841" y="1677150"/>
            <a:ext cx="492443" cy="1118255"/>
          </a:xfrm>
          <a:prstGeom prst="rect">
            <a:avLst/>
          </a:prstGeom>
        </p:spPr>
        <p:style>
          <a:lnRef idx="3">
            <a:schemeClr val="lt1"/>
          </a:lnRef>
          <a:fillRef idx="1">
            <a:schemeClr val="accent2"/>
          </a:fillRef>
          <a:effectRef idx="1">
            <a:schemeClr val="accent2"/>
          </a:effectRef>
          <a:fontRef idx="minor">
            <a:schemeClr val="lt1"/>
          </a:fontRef>
        </p:style>
        <p:txBody>
          <a:bodyPr vert="eaVert" wrap="none">
            <a:spAutoFit/>
          </a:bodyPr>
          <a:lstStyle/>
          <a:p>
            <a:r>
              <a:rPr lang="zh-CN" altLang="en-US" sz="2000" dirty="0" smtClean="0">
                <a:latin typeface="楷体" panose="02010609060101010101" pitchFamily="49" charset="-122"/>
                <a:ea typeface="楷体" panose="02010609060101010101" pitchFamily="49" charset="-122"/>
              </a:rPr>
              <a:t>解决问题</a:t>
            </a:r>
            <a:endParaRPr lang="zh-CN" altLang="en-US" sz="2000" dirty="0" smtClean="0">
              <a:latin typeface="楷体" panose="02010609060101010101" pitchFamily="49" charset="-122"/>
              <a:ea typeface="楷体" panose="02010609060101010101" pitchFamily="49" charset="-122"/>
            </a:endParaRPr>
          </a:p>
        </p:txBody>
      </p:sp>
      <p:sp>
        <p:nvSpPr>
          <p:cNvPr id="15" name="TextBox 14"/>
          <p:cNvSpPr txBox="1"/>
          <p:nvPr/>
        </p:nvSpPr>
        <p:spPr>
          <a:xfrm>
            <a:off x="1348740" y="910590"/>
            <a:ext cx="7331797" cy="1131079"/>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7.</a:t>
            </a:r>
            <a:r>
              <a:rPr lang="zh-CN" altLang="en-US" sz="2400" dirty="0" smtClean="0">
                <a:latin typeface="微软雅黑" panose="020B0503020204020204" pitchFamily="34" charset="-122"/>
                <a:ea typeface="微软雅黑" panose="020B0503020204020204" pitchFamily="34" charset="-122"/>
              </a:rPr>
              <a:t>一辆汽车的车牌号在镜子里看到的图形如下图所示</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该汽车的车牌号码是什么</a:t>
            </a:r>
            <a:r>
              <a:rPr lang="en-US" altLang="zh-CN" sz="2400" dirty="0" smtClean="0">
                <a:latin typeface="微软雅黑" panose="020B0503020204020204" pitchFamily="34" charset="-122"/>
                <a:ea typeface="微软雅黑" panose="020B0503020204020204" pitchFamily="34" charset="-122"/>
              </a:rPr>
              <a:t>?</a:t>
            </a:r>
          </a:p>
        </p:txBody>
      </p:sp>
      <p:sp>
        <p:nvSpPr>
          <p:cNvPr id="17" name="TextBox 7"/>
          <p:cNvSpPr txBox="1"/>
          <p:nvPr/>
        </p:nvSpPr>
        <p:spPr>
          <a:xfrm>
            <a:off x="2209802" y="3255633"/>
            <a:ext cx="4271679" cy="646331"/>
          </a:xfrm>
          <a:prstGeom prst="rect">
            <a:avLst/>
          </a:prstGeom>
        </p:spPr>
        <p:txBody>
          <a:bodyPr wrap="square" rtlCol="0">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rPr>
              <a:t>该汽车的车牌号码是</a:t>
            </a:r>
            <a:r>
              <a:rPr lang="en-US" altLang="zh-CN" sz="2400" b="1" dirty="0" smtClean="0">
                <a:solidFill>
                  <a:srgbClr val="FF0000"/>
                </a:solidFill>
                <a:latin typeface="楷体" panose="02010609060101010101" pitchFamily="49" charset="-122"/>
                <a:ea typeface="楷体" panose="02010609060101010101" pitchFamily="49" charset="-122"/>
              </a:rPr>
              <a:t>MT3456</a:t>
            </a:r>
            <a:r>
              <a:rPr lang="zh-CN" altLang="en-US" sz="2400" b="1" dirty="0" smtClean="0">
                <a:solidFill>
                  <a:srgbClr val="FF0000"/>
                </a:solidFill>
                <a:latin typeface="楷体" panose="02010609060101010101" pitchFamily="49" charset="-122"/>
                <a:ea typeface="楷体" panose="02010609060101010101" pitchFamily="49" charset="-122"/>
              </a:rPr>
              <a:t>。</a:t>
            </a:r>
          </a:p>
        </p:txBody>
      </p:sp>
      <p:pic>
        <p:nvPicPr>
          <p:cNvPr id="16" name="RU272.EPS" descr="id:2147503364;FounderCES"/>
          <p:cNvPicPr/>
          <p:nvPr/>
        </p:nvPicPr>
        <p:blipFill>
          <a:blip r:embed="rId5">
            <a:clrChange>
              <a:clrFrom>
                <a:srgbClr val="FFFFFF"/>
              </a:clrFrom>
              <a:clrTo>
                <a:srgbClr val="FFFFFF">
                  <a:alpha val="0"/>
                </a:srgbClr>
              </a:clrTo>
            </a:clrChange>
          </a:blip>
          <a:stretch>
            <a:fillRect/>
          </a:stretch>
        </p:blipFill>
        <p:spPr>
          <a:xfrm>
            <a:off x="2752983" y="2262096"/>
            <a:ext cx="3284746" cy="546071"/>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slide(fromBottom)">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5"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5.png"/>
          <p:cNvPicPr>
            <a:picLocks noChangeAspect="1"/>
          </p:cNvPicPr>
          <p:nvPr/>
        </p:nvPicPr>
        <p:blipFill>
          <a:blip r:embed="rId3" cstate="print"/>
          <a:stretch>
            <a:fillRect/>
          </a:stretch>
        </p:blipFill>
        <p:spPr>
          <a:xfrm>
            <a:off x="0" y="3971812"/>
            <a:ext cx="1810362" cy="1188622"/>
          </a:xfrm>
          <a:prstGeom prst="rect">
            <a:avLst/>
          </a:prstGeom>
        </p:spPr>
      </p:pic>
      <p:pic>
        <p:nvPicPr>
          <p:cNvPr id="9" name="图片 8" descr="图片1.png"/>
          <p:cNvPicPr>
            <a:picLocks noChangeAspect="1"/>
          </p:cNvPicPr>
          <p:nvPr/>
        </p:nvPicPr>
        <p:blipFill>
          <a:blip r:embed="rId4" cstate="print"/>
          <a:stretch>
            <a:fillRect/>
          </a:stretch>
        </p:blipFill>
        <p:spPr>
          <a:xfrm>
            <a:off x="699652" y="332921"/>
            <a:ext cx="1813304" cy="561395"/>
          </a:xfrm>
          <a:prstGeom prst="rect">
            <a:avLst/>
          </a:prstGeom>
        </p:spPr>
      </p:pic>
      <p:sp>
        <p:nvSpPr>
          <p:cNvPr id="15" name="TextBox 14"/>
          <p:cNvSpPr txBox="1"/>
          <p:nvPr/>
        </p:nvSpPr>
        <p:spPr>
          <a:xfrm>
            <a:off x="1120140" y="964379"/>
            <a:ext cx="7331797" cy="1689052"/>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8.</a:t>
            </a:r>
            <a:r>
              <a:rPr lang="zh-CN" altLang="en-US" sz="2400" dirty="0" smtClean="0">
                <a:latin typeface="微软雅黑" panose="020B0503020204020204" pitchFamily="34" charset="-122"/>
                <a:ea typeface="微软雅黑" panose="020B0503020204020204" pitchFamily="34" charset="-122"/>
              </a:rPr>
              <a:t>浩浩在一面镜子中看到一个只有刻度没有数字的时钟的时针与分针的相对位置如图所示</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实际时间是几时几分</a:t>
            </a:r>
            <a:r>
              <a:rPr lang="en-US" altLang="zh-CN" sz="2400" dirty="0" smtClean="0">
                <a:latin typeface="微软雅黑" panose="020B0503020204020204" pitchFamily="34" charset="-122"/>
                <a:ea typeface="微软雅黑" panose="020B0503020204020204" pitchFamily="34" charset="-122"/>
              </a:rPr>
              <a:t>?</a:t>
            </a:r>
          </a:p>
        </p:txBody>
      </p:sp>
      <p:sp>
        <p:nvSpPr>
          <p:cNvPr id="17" name="TextBox 7"/>
          <p:cNvSpPr txBox="1"/>
          <p:nvPr/>
        </p:nvSpPr>
        <p:spPr>
          <a:xfrm>
            <a:off x="2209802" y="3255633"/>
            <a:ext cx="4271679" cy="577081"/>
          </a:xfrm>
          <a:prstGeom prst="rect">
            <a:avLst/>
          </a:prstGeom>
        </p:spPr>
        <p:txBody>
          <a:bodyPr wrap="square" rtlCol="0">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rPr>
              <a:t>实际时间是</a:t>
            </a:r>
            <a:r>
              <a:rPr lang="en-US" altLang="zh-CN" sz="2400" b="1" dirty="0" smtClean="0">
                <a:solidFill>
                  <a:srgbClr val="FF0000"/>
                </a:solidFill>
                <a:latin typeface="楷体" panose="02010609060101010101" pitchFamily="49" charset="-122"/>
                <a:ea typeface="楷体" panose="02010609060101010101" pitchFamily="49" charset="-122"/>
              </a:rPr>
              <a:t>4</a:t>
            </a:r>
            <a:r>
              <a:rPr lang="zh-CN" altLang="en-US" sz="2400" b="1" dirty="0" smtClean="0">
                <a:solidFill>
                  <a:srgbClr val="FF0000"/>
                </a:solidFill>
                <a:latin typeface="楷体" panose="02010609060101010101" pitchFamily="49" charset="-122"/>
                <a:ea typeface="楷体" panose="02010609060101010101" pitchFamily="49" charset="-122"/>
              </a:rPr>
              <a:t>时</a:t>
            </a:r>
            <a:r>
              <a:rPr lang="en-US" altLang="zh-CN" sz="2400" b="1" dirty="0" smtClean="0">
                <a:solidFill>
                  <a:srgbClr val="FF0000"/>
                </a:solidFill>
                <a:latin typeface="楷体" panose="02010609060101010101" pitchFamily="49" charset="-122"/>
                <a:ea typeface="楷体" panose="02010609060101010101" pitchFamily="49" charset="-122"/>
              </a:rPr>
              <a:t>20</a:t>
            </a:r>
            <a:r>
              <a:rPr lang="zh-CN" altLang="en-US" sz="2400" b="1" dirty="0" smtClean="0">
                <a:solidFill>
                  <a:srgbClr val="FF0000"/>
                </a:solidFill>
                <a:latin typeface="楷体" panose="02010609060101010101" pitchFamily="49" charset="-122"/>
                <a:ea typeface="楷体" panose="02010609060101010101" pitchFamily="49" charset="-122"/>
              </a:rPr>
              <a:t>分。</a:t>
            </a:r>
          </a:p>
        </p:txBody>
      </p:sp>
      <p:pic>
        <p:nvPicPr>
          <p:cNvPr id="8" name="ru272a.jpg" descr="id:2147503371;FounderCES"/>
          <p:cNvPicPr/>
          <p:nvPr/>
        </p:nvPicPr>
        <p:blipFill>
          <a:blip r:embed="rId5">
            <a:clrChange>
              <a:clrFrom>
                <a:srgbClr val="FFFFFF"/>
              </a:clrFrom>
              <a:clrTo>
                <a:srgbClr val="FFFFFF">
                  <a:alpha val="0"/>
                </a:srgbClr>
              </a:clrTo>
            </a:clrChange>
          </a:blip>
          <a:stretch>
            <a:fillRect/>
          </a:stretch>
        </p:blipFill>
        <p:spPr>
          <a:xfrm>
            <a:off x="6994651" y="2396705"/>
            <a:ext cx="1397177" cy="1328130"/>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slide(fromBottom)">
                                      <p:cBhvr>
                                        <p:cTn id="1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5.png"/>
          <p:cNvPicPr>
            <a:picLocks noChangeAspect="1"/>
          </p:cNvPicPr>
          <p:nvPr/>
        </p:nvPicPr>
        <p:blipFill>
          <a:blip r:embed="rId3" cstate="print"/>
          <a:stretch>
            <a:fillRect/>
          </a:stretch>
        </p:blipFill>
        <p:spPr>
          <a:xfrm>
            <a:off x="0" y="3971812"/>
            <a:ext cx="1810362" cy="1188622"/>
          </a:xfrm>
          <a:prstGeom prst="rect">
            <a:avLst/>
          </a:prstGeom>
        </p:spPr>
      </p:pic>
      <p:pic>
        <p:nvPicPr>
          <p:cNvPr id="9" name="图片 8" descr="图片1.png"/>
          <p:cNvPicPr>
            <a:picLocks noChangeAspect="1"/>
          </p:cNvPicPr>
          <p:nvPr/>
        </p:nvPicPr>
        <p:blipFill>
          <a:blip r:embed="rId4" cstate="print"/>
          <a:stretch>
            <a:fillRect/>
          </a:stretch>
        </p:blipFill>
        <p:spPr>
          <a:xfrm>
            <a:off x="699652" y="332921"/>
            <a:ext cx="1813304" cy="561395"/>
          </a:xfrm>
          <a:prstGeom prst="rect">
            <a:avLst/>
          </a:prstGeom>
        </p:spPr>
      </p:pic>
      <p:sp>
        <p:nvSpPr>
          <p:cNvPr id="15" name="TextBox 14"/>
          <p:cNvSpPr txBox="1"/>
          <p:nvPr/>
        </p:nvSpPr>
        <p:spPr>
          <a:xfrm>
            <a:off x="699248" y="964379"/>
            <a:ext cx="7752690" cy="1754326"/>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9.</a:t>
            </a:r>
            <a:r>
              <a:rPr lang="zh-CN" altLang="en-US" sz="2400" dirty="0" smtClean="0">
                <a:latin typeface="微软雅黑" panose="020B0503020204020204" pitchFamily="34" charset="-122"/>
                <a:ea typeface="微软雅黑" panose="020B0503020204020204" pitchFamily="34" charset="-122"/>
              </a:rPr>
              <a:t>如下图所示</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请你用三种方法</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在已知图上添上一个小正方形</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使其成为轴对称图形</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并画出对称轴</a:t>
            </a:r>
            <a:r>
              <a:rPr lang="zh-CN" altLang="en-US"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r>
              <a:rPr lang="zh-CN" altLang="en-US" sz="2400" dirty="0" smtClean="0">
                <a:latin typeface="微软雅黑" panose="020B0503020204020204" pitchFamily="34" charset="-122"/>
                <a:ea typeface="微软雅黑" panose="020B0503020204020204" pitchFamily="34" charset="-122"/>
              </a:rPr>
              <a:t>方法一</a:t>
            </a:r>
            <a:r>
              <a:rPr lang="en-US" altLang="zh-CN" sz="2400" dirty="0" smtClean="0">
                <a:latin typeface="微软雅黑" panose="020B0503020204020204" pitchFamily="34" charset="-122"/>
                <a:ea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rPr>
              <a:t>方法</a:t>
            </a:r>
            <a:r>
              <a:rPr lang="zh-CN" altLang="en-US" sz="2400" dirty="0" smtClean="0">
                <a:latin typeface="微软雅黑" panose="020B0503020204020204" pitchFamily="34" charset="-122"/>
                <a:ea typeface="微软雅黑" panose="020B0503020204020204" pitchFamily="34" charset="-122"/>
              </a:rPr>
              <a:t>二</a:t>
            </a:r>
            <a:r>
              <a:rPr lang="en-US" altLang="zh-CN" sz="2400" dirty="0" smtClean="0">
                <a:latin typeface="微软雅黑" panose="020B0503020204020204" pitchFamily="34" charset="-122"/>
                <a:ea typeface="微软雅黑" panose="020B0503020204020204" pitchFamily="34" charset="-122"/>
              </a:rPr>
              <a:t>: </a:t>
            </a:r>
            <a:r>
              <a:rPr lang="en-US" altLang="zh-CN" sz="2400" dirty="0" smtClean="0">
                <a:latin typeface="微软雅黑" panose="020B0503020204020204" pitchFamily="34" charset="-122"/>
                <a:ea typeface="微软雅黑" panose="020B0503020204020204" pitchFamily="34" charset="-122"/>
              </a:rPr>
              <a:t>               </a:t>
            </a:r>
            <a:r>
              <a:rPr lang="zh-CN" altLang="en-US" sz="2400" dirty="0" smtClean="0">
                <a:latin typeface="微软雅黑" panose="020B0503020204020204" pitchFamily="34" charset="-122"/>
                <a:ea typeface="微软雅黑" panose="020B0503020204020204" pitchFamily="34" charset="-122"/>
              </a:rPr>
              <a:t>方法</a:t>
            </a:r>
            <a:r>
              <a:rPr lang="zh-CN" altLang="en-US" sz="2400" dirty="0" smtClean="0">
                <a:latin typeface="微软雅黑" panose="020B0503020204020204" pitchFamily="34" charset="-122"/>
                <a:ea typeface="微软雅黑" panose="020B0503020204020204" pitchFamily="34" charset="-122"/>
              </a:rPr>
              <a:t>三</a:t>
            </a:r>
            <a:r>
              <a:rPr lang="en-US" altLang="zh-CN" sz="2400" dirty="0" smtClean="0">
                <a:latin typeface="微软雅黑" panose="020B0503020204020204" pitchFamily="34" charset="-122"/>
                <a:ea typeface="微软雅黑" panose="020B0503020204020204" pitchFamily="34" charset="-122"/>
              </a:rPr>
              <a:t>:</a:t>
            </a:r>
            <a:endParaRPr lang="zh-CN" altLang="en-US" sz="2400" dirty="0" smtClean="0">
              <a:latin typeface="微软雅黑" panose="020B0503020204020204" pitchFamily="34" charset="-122"/>
              <a:ea typeface="微软雅黑" panose="020B0503020204020204" pitchFamily="34" charset="-122"/>
            </a:endParaRPr>
          </a:p>
        </p:txBody>
      </p:sp>
      <p:pic>
        <p:nvPicPr>
          <p:cNvPr id="8194"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1338543" y="2779340"/>
            <a:ext cx="819150" cy="1171575"/>
          </a:xfrm>
          <a:prstGeom prst="rect">
            <a:avLst/>
          </a:prstGeom>
          <a:noFill/>
          <a:ln w="9525">
            <a:noFill/>
            <a:miter lim="800000"/>
            <a:headEnd/>
            <a:tailEnd/>
          </a:ln>
          <a:effectLst/>
        </p:spPr>
      </p:pic>
      <p:pic>
        <p:nvPicPr>
          <p:cNvPr id="10"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3467661" y="2730034"/>
            <a:ext cx="819150" cy="1171575"/>
          </a:xfrm>
          <a:prstGeom prst="rect">
            <a:avLst/>
          </a:prstGeom>
          <a:noFill/>
          <a:ln w="9525">
            <a:noFill/>
            <a:miter lim="800000"/>
            <a:headEnd/>
            <a:tailEnd/>
          </a:ln>
          <a:effectLst/>
        </p:spPr>
      </p:pic>
      <p:pic>
        <p:nvPicPr>
          <p:cNvPr id="11"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5820895" y="2676246"/>
            <a:ext cx="819150" cy="1171575"/>
          </a:xfrm>
          <a:prstGeom prst="rect">
            <a:avLst/>
          </a:prstGeom>
          <a:noFill/>
          <a:ln w="9525">
            <a:noFill/>
            <a:miter lim="800000"/>
            <a:headEnd/>
            <a:tailEnd/>
          </a:ln>
          <a:effectLst/>
        </p:spPr>
      </p:pic>
      <p:pic>
        <p:nvPicPr>
          <p:cNvPr id="12" name="RU273.EPS" descr="id:2147503378;FounderCES"/>
          <p:cNvPicPr/>
          <p:nvPr/>
        </p:nvPicPr>
        <p:blipFill>
          <a:blip r:embed="rId6">
            <a:clrChange>
              <a:clrFrom>
                <a:srgbClr val="FFFFFF"/>
              </a:clrFrom>
              <a:clrTo>
                <a:srgbClr val="FFFFFF">
                  <a:alpha val="0"/>
                </a:srgbClr>
              </a:clrTo>
            </a:clrChange>
          </a:blip>
          <a:stretch>
            <a:fillRect/>
          </a:stretch>
        </p:blipFill>
        <p:spPr>
          <a:xfrm>
            <a:off x="1100340" y="2667691"/>
            <a:ext cx="1154766" cy="1537900"/>
          </a:xfrm>
          <a:prstGeom prst="rect">
            <a:avLst/>
          </a:prstGeom>
        </p:spPr>
      </p:pic>
      <p:pic>
        <p:nvPicPr>
          <p:cNvPr id="14" name="RU273A.EPS" descr="id:2147503385;FounderCES"/>
          <p:cNvPicPr/>
          <p:nvPr/>
        </p:nvPicPr>
        <p:blipFill>
          <a:blip r:embed="rId7">
            <a:clrChange>
              <a:clrFrom>
                <a:srgbClr val="FFFFFF"/>
              </a:clrFrom>
              <a:clrTo>
                <a:srgbClr val="FFFFFF">
                  <a:alpha val="0"/>
                </a:srgbClr>
              </a:clrTo>
            </a:clrChange>
          </a:blip>
          <a:stretch>
            <a:fillRect/>
          </a:stretch>
        </p:blipFill>
        <p:spPr>
          <a:xfrm>
            <a:off x="3317484" y="2838370"/>
            <a:ext cx="1161663" cy="1154767"/>
          </a:xfrm>
          <a:prstGeom prst="rect">
            <a:avLst/>
          </a:prstGeom>
        </p:spPr>
      </p:pic>
      <p:pic>
        <p:nvPicPr>
          <p:cNvPr id="16" name="RU273AA.EPS" descr="id:2147503392;FounderCES"/>
          <p:cNvPicPr/>
          <p:nvPr/>
        </p:nvPicPr>
        <p:blipFill>
          <a:blip r:embed="rId8">
            <a:clrChange>
              <a:clrFrom>
                <a:srgbClr val="FFFFFF"/>
              </a:clrFrom>
              <a:clrTo>
                <a:srgbClr val="FFFFFF">
                  <a:alpha val="0"/>
                </a:srgbClr>
              </a:clrTo>
            </a:clrChange>
          </a:blip>
          <a:stretch>
            <a:fillRect/>
          </a:stretch>
        </p:blipFill>
        <p:spPr>
          <a:xfrm>
            <a:off x="5671228" y="2702790"/>
            <a:ext cx="1388478" cy="1388478"/>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94"/>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2" presetClass="entr" presetSubtype="4" fill="hold"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slide(fromBottom)">
                                      <p:cBhvr>
                                        <p:cTn id="17" dur="500"/>
                                        <p:tgtEl>
                                          <p:spTgt spid="12"/>
                                        </p:tgtEl>
                                      </p:cBhvr>
                                    </p:animEffect>
                                  </p:childTnLst>
                                </p:cTn>
                              </p:par>
                              <p:par>
                                <p:cTn id="18" presetID="1" presetClass="exit" presetSubtype="0" fill="hold" nodeType="withEffect">
                                  <p:stCondLst>
                                    <p:cond delay="0"/>
                                  </p:stCondLst>
                                  <p:childTnLst>
                                    <p:set>
                                      <p:cBhvr>
                                        <p:cTn id="19" dur="1" fill="hold">
                                          <p:stCondLst>
                                            <p:cond delay="0"/>
                                          </p:stCondLst>
                                        </p:cTn>
                                        <p:tgtEl>
                                          <p:spTgt spid="8194"/>
                                        </p:tgtEl>
                                        <p:attrNameLst>
                                          <p:attrName>style.visibility</p:attrName>
                                        </p:attrNameLst>
                                      </p:cBhvr>
                                      <p:to>
                                        <p:strVal val="hidden"/>
                                      </p:to>
                                    </p:se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slide(fromBottom)">
                                      <p:cBhvr>
                                        <p:cTn id="24" dur="500"/>
                                        <p:tgtEl>
                                          <p:spTgt spid="14"/>
                                        </p:tgtEl>
                                      </p:cBhvr>
                                    </p:animEffect>
                                  </p:childTnLst>
                                </p:cTn>
                              </p:par>
                              <p:par>
                                <p:cTn id="25" presetID="1" presetClass="exit" presetSubtype="0" fill="hold" nodeType="withEffect">
                                  <p:stCondLst>
                                    <p:cond delay="0"/>
                                  </p:stCondLst>
                                  <p:childTnLst>
                                    <p:set>
                                      <p:cBhvr>
                                        <p:cTn id="26" dur="1" fill="hold">
                                          <p:stCondLst>
                                            <p:cond delay="0"/>
                                          </p:stCondLst>
                                        </p:cTn>
                                        <p:tgtEl>
                                          <p:spTgt spid="10"/>
                                        </p:tgtEl>
                                        <p:attrNameLst>
                                          <p:attrName>style.visibility</p:attrName>
                                        </p:attrNameLst>
                                      </p:cBhvr>
                                      <p:to>
                                        <p:strVal val="hidden"/>
                                      </p:to>
                                    </p:se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slide(fromBottom)">
                                      <p:cBhvr>
                                        <p:cTn id="31" dur="500"/>
                                        <p:tgtEl>
                                          <p:spTgt spid="16"/>
                                        </p:tgtEl>
                                      </p:cBhvr>
                                    </p:animEffect>
                                  </p:childTnLst>
                                </p:cTn>
                              </p:par>
                              <p:par>
                                <p:cTn id="32" presetID="1" presetClass="exit" presetSubtype="0" fill="hold" nodeType="withEffect">
                                  <p:stCondLst>
                                    <p:cond delay="0"/>
                                  </p:stCondLst>
                                  <p:childTnLst>
                                    <p:set>
                                      <p:cBhvr>
                                        <p:cTn id="33" dur="1" fill="hold">
                                          <p:stCondLst>
                                            <p:cond delay="0"/>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7F2E3"/>
        </a:solidFill>
        <a:effectLst/>
      </p:bgPr>
    </p:bg>
    <p:spTree>
      <p:nvGrpSpPr>
        <p:cNvPr id="1" name=""/>
        <p:cNvGrpSpPr/>
        <p:nvPr/>
      </p:nvGrpSpPr>
      <p:grpSpPr>
        <a:xfrm>
          <a:off x="0" y="0"/>
          <a:ext cx="0" cy="0"/>
          <a:chOff x="0" y="0"/>
          <a:chExt cx="0" cy="0"/>
        </a:xfrm>
      </p:grpSpPr>
      <p:sp>
        <p:nvSpPr>
          <p:cNvPr id="11" name="椭圆 10"/>
          <p:cNvSpPr/>
          <p:nvPr/>
        </p:nvSpPr>
        <p:spPr>
          <a:xfrm>
            <a:off x="2145445" y="371475"/>
            <a:ext cx="388205" cy="388205"/>
          </a:xfrm>
          <a:prstGeom prst="ellipse">
            <a:avLst/>
          </a:prstGeom>
          <a:solidFill>
            <a:srgbClr val="FAD194">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2420602" y="167908"/>
            <a:ext cx="466725" cy="466725"/>
          </a:xfrm>
          <a:prstGeom prst="ellipse">
            <a:avLst/>
          </a:prstGeom>
          <a:solidFill>
            <a:srgbClr val="AFCFBD">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椭圆 12"/>
          <p:cNvSpPr/>
          <p:nvPr/>
        </p:nvSpPr>
        <p:spPr>
          <a:xfrm>
            <a:off x="3697004" y="220235"/>
            <a:ext cx="302480" cy="302480"/>
          </a:xfrm>
          <a:prstGeom prst="ellipse">
            <a:avLst/>
          </a:prstGeom>
          <a:solidFill>
            <a:srgbClr val="FAD1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5280239" y="371475"/>
            <a:ext cx="219076" cy="219076"/>
          </a:xfrm>
          <a:prstGeom prst="ellipse">
            <a:avLst/>
          </a:prstGeom>
          <a:solidFill>
            <a:srgbClr val="AFCFBD">
              <a:alpha val="81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p:cNvSpPr/>
          <p:nvPr/>
        </p:nvSpPr>
        <p:spPr>
          <a:xfrm>
            <a:off x="2737568" y="481014"/>
            <a:ext cx="236964" cy="236964"/>
          </a:xfrm>
          <a:prstGeom prst="ellipse">
            <a:avLst/>
          </a:prstGeom>
          <a:solidFill>
            <a:srgbClr val="D2B297">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椭圆 15"/>
          <p:cNvSpPr/>
          <p:nvPr/>
        </p:nvSpPr>
        <p:spPr>
          <a:xfrm>
            <a:off x="5006195" y="358346"/>
            <a:ext cx="388205" cy="388205"/>
          </a:xfrm>
          <a:prstGeom prst="ellipse">
            <a:avLst/>
          </a:prstGeom>
          <a:solidFill>
            <a:srgbClr val="CCE1DE">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椭圆 16"/>
          <p:cNvSpPr/>
          <p:nvPr/>
        </p:nvSpPr>
        <p:spPr>
          <a:xfrm>
            <a:off x="813321" y="522715"/>
            <a:ext cx="223836" cy="223836"/>
          </a:xfrm>
          <a:prstGeom prst="ellipse">
            <a:avLst/>
          </a:prstGeom>
          <a:solidFill>
            <a:srgbClr val="D1C9E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椭圆 17"/>
          <p:cNvSpPr/>
          <p:nvPr/>
        </p:nvSpPr>
        <p:spPr>
          <a:xfrm>
            <a:off x="8184295" y="329772"/>
            <a:ext cx="388205" cy="388205"/>
          </a:xfrm>
          <a:prstGeom prst="ellipse">
            <a:avLst/>
          </a:prstGeom>
          <a:solidFill>
            <a:srgbClr val="FAD1DC">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p:cNvSpPr/>
          <p:nvPr/>
        </p:nvSpPr>
        <p:spPr>
          <a:xfrm>
            <a:off x="6472030" y="358346"/>
            <a:ext cx="164370" cy="164370"/>
          </a:xfrm>
          <a:prstGeom prst="ellipse">
            <a:avLst/>
          </a:prstGeom>
          <a:solidFill>
            <a:srgbClr val="FAD194">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p:cNvSpPr/>
          <p:nvPr/>
        </p:nvSpPr>
        <p:spPr>
          <a:xfrm>
            <a:off x="6634601" y="310141"/>
            <a:ext cx="122667" cy="122667"/>
          </a:xfrm>
          <a:prstGeom prst="ellipse">
            <a:avLst/>
          </a:prstGeom>
          <a:solidFill>
            <a:srgbClr val="FCC6B7">
              <a:alpha val="7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p:cNvSpPr/>
          <p:nvPr/>
        </p:nvSpPr>
        <p:spPr>
          <a:xfrm>
            <a:off x="6624430" y="510746"/>
            <a:ext cx="164370" cy="164370"/>
          </a:xfrm>
          <a:prstGeom prst="ellipse">
            <a:avLst/>
          </a:prstGeom>
          <a:solidFill>
            <a:srgbClr val="D1C9E0">
              <a:alpha val="6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椭圆 21"/>
          <p:cNvSpPr/>
          <p:nvPr/>
        </p:nvSpPr>
        <p:spPr>
          <a:xfrm>
            <a:off x="4170861" y="912731"/>
            <a:ext cx="401139" cy="401139"/>
          </a:xfrm>
          <a:prstGeom prst="ellipse">
            <a:avLst/>
          </a:prstGeom>
          <a:solidFill>
            <a:srgbClr val="FCC6B7">
              <a:alpha val="5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 name="图片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287643" y="-832933"/>
            <a:ext cx="2143021" cy="3770893"/>
          </a:xfrm>
          <a:prstGeom prst="rect">
            <a:avLst/>
          </a:prstGeom>
        </p:spPr>
      </p:pic>
      <p:pic>
        <p:nvPicPr>
          <p:cNvPr id="4" name="图片 3"/>
          <p:cNvPicPr>
            <a:picLocks noChangeAspect="1"/>
          </p:cNvPicPr>
          <p:nvPr/>
        </p:nvPicPr>
        <p:blipFill rotWithShape="1">
          <a:blip r:embed="rId4" cstate="print">
            <a:extLst>
              <a:ext uri="{28A0092B-C50C-407E-A947-70E740481C1C}">
                <a14:useLocalDpi xmlns="" xmlns:a14="http://schemas.microsoft.com/office/drawing/2010/main" val="0"/>
              </a:ext>
            </a:extLst>
          </a:blip>
          <a:srcRect t="16751"/>
          <a:stretch>
            <a:fillRect/>
          </a:stretch>
        </p:blipFill>
        <p:spPr>
          <a:xfrm>
            <a:off x="0" y="2105025"/>
            <a:ext cx="9144000" cy="3038476"/>
          </a:xfrm>
          <a:prstGeom prst="rect">
            <a:avLst/>
          </a:prstGeom>
        </p:spPr>
      </p:pic>
      <p:pic>
        <p:nvPicPr>
          <p:cNvPr id="9" name="图片 8"/>
          <p:cNvPicPr>
            <a:picLocks noChangeAspect="1"/>
          </p:cNvPicPr>
          <p:nvPr/>
        </p:nvPicPr>
        <p:blipFill rotWithShape="1">
          <a:blip r:embed="rId5" cstate="print">
            <a:extLst>
              <a:ext uri="{28A0092B-C50C-407E-A947-70E740481C1C}">
                <a14:useLocalDpi xmlns="" xmlns:a14="http://schemas.microsoft.com/office/drawing/2010/main" val="0"/>
              </a:ext>
            </a:extLst>
          </a:blip>
          <a:srcRect t="19148" b="13737"/>
          <a:stretch>
            <a:fillRect/>
          </a:stretch>
        </p:blipFill>
        <p:spPr>
          <a:xfrm rot="21422484">
            <a:off x="687369" y="3688709"/>
            <a:ext cx="4101537" cy="1098768"/>
          </a:xfrm>
          <a:prstGeom prst="rect">
            <a:avLst/>
          </a:prstGeom>
        </p:spPr>
      </p:pic>
      <p:grpSp>
        <p:nvGrpSpPr>
          <p:cNvPr id="8" name="组合 7"/>
          <p:cNvGrpSpPr/>
          <p:nvPr/>
        </p:nvGrpSpPr>
        <p:grpSpPr>
          <a:xfrm>
            <a:off x="2737568" y="2040299"/>
            <a:ext cx="2060229" cy="660618"/>
            <a:chOff x="1867422" y="2146314"/>
            <a:chExt cx="2060229" cy="660618"/>
          </a:xfrm>
        </p:grpSpPr>
        <p:sp>
          <p:nvSpPr>
            <p:cNvPr id="23" name="文本框 22"/>
            <p:cNvSpPr txBox="1"/>
            <p:nvPr/>
          </p:nvSpPr>
          <p:spPr>
            <a:xfrm>
              <a:off x="1896326" y="2148675"/>
              <a:ext cx="2031325" cy="646331"/>
            </a:xfrm>
            <a:prstGeom prst="rect">
              <a:avLst/>
            </a:prstGeom>
            <a:noFill/>
          </p:spPr>
          <p:txBody>
            <a:bodyPr wrap="none" rtlCol="0">
              <a:spAutoFit/>
            </a:bodyPr>
            <a:lstStyle/>
            <a:p>
              <a:r>
                <a:rPr lang="zh-CN" altLang="en-US" sz="3600" dirty="0" smtClean="0">
                  <a:ln w="85725">
                    <a:solidFill>
                      <a:schemeClr val="accent2">
                        <a:lumMod val="50000"/>
                      </a:schemeClr>
                    </a:solidFill>
                  </a:ln>
                  <a:solidFill>
                    <a:schemeClr val="accent2">
                      <a:lumMod val="75000"/>
                    </a:schemeClr>
                  </a:solidFill>
                </a:rPr>
                <a:t>谢谢观赏</a:t>
              </a:r>
              <a:endParaRPr lang="zh-CN" altLang="en-US" sz="3600" dirty="0">
                <a:ln w="85725">
                  <a:solidFill>
                    <a:schemeClr val="accent2">
                      <a:lumMod val="50000"/>
                    </a:schemeClr>
                  </a:solidFill>
                </a:ln>
                <a:solidFill>
                  <a:schemeClr val="accent2">
                    <a:lumMod val="75000"/>
                  </a:schemeClr>
                </a:solidFill>
              </a:endParaRPr>
            </a:p>
          </p:txBody>
        </p:sp>
        <p:sp>
          <p:nvSpPr>
            <p:cNvPr id="24" name="文本框 23"/>
            <p:cNvSpPr txBox="1"/>
            <p:nvPr/>
          </p:nvSpPr>
          <p:spPr>
            <a:xfrm>
              <a:off x="1886801" y="2146314"/>
              <a:ext cx="2031325" cy="646331"/>
            </a:xfrm>
            <a:prstGeom prst="rect">
              <a:avLst/>
            </a:prstGeom>
            <a:noFill/>
          </p:spPr>
          <p:txBody>
            <a:bodyPr wrap="none" rtlCol="0">
              <a:spAutoFit/>
            </a:bodyPr>
            <a:lstStyle/>
            <a:p>
              <a:r>
                <a:rPr lang="zh-CN" altLang="en-US" sz="3600" dirty="0" smtClean="0">
                  <a:ln w="0">
                    <a:noFill/>
                  </a:ln>
                  <a:solidFill>
                    <a:schemeClr val="bg1"/>
                  </a:solidFill>
                </a:rPr>
                <a:t>谢谢观赏</a:t>
              </a:r>
              <a:endParaRPr lang="zh-CN" altLang="en-US" sz="3600" dirty="0">
                <a:ln w="0">
                  <a:noFill/>
                </a:ln>
                <a:solidFill>
                  <a:schemeClr val="bg1"/>
                </a:solidFill>
              </a:endParaRPr>
            </a:p>
          </p:txBody>
        </p:sp>
        <p:sp>
          <p:nvSpPr>
            <p:cNvPr id="3" name="文本框 2"/>
            <p:cNvSpPr txBox="1"/>
            <p:nvPr/>
          </p:nvSpPr>
          <p:spPr>
            <a:xfrm>
              <a:off x="1867422" y="2160601"/>
              <a:ext cx="2031325" cy="646331"/>
            </a:xfrm>
            <a:prstGeom prst="rect">
              <a:avLst/>
            </a:prstGeom>
            <a:noFill/>
          </p:spPr>
          <p:txBody>
            <a:bodyPr wrap="none" rtlCol="0">
              <a:spAutoFit/>
            </a:bodyPr>
            <a:lstStyle/>
            <a:p>
              <a:r>
                <a:rPr lang="zh-CN" altLang="en-US" sz="3600" b="1" dirty="0" smtClean="0">
                  <a:blipFill>
                    <a:blip r:embed="rId6"/>
                    <a:stretch>
                      <a:fillRect/>
                    </a:stretch>
                  </a:blipFill>
                </a:rPr>
                <a:t>谢谢观赏</a:t>
              </a:r>
              <a:endParaRPr lang="zh-CN" altLang="en-US" sz="3600" b="1" dirty="0">
                <a:blipFill>
                  <a:blip r:embed="rId6"/>
                  <a:stretch>
                    <a:fillRect/>
                  </a:stretch>
                </a:blipFill>
              </a:endParaRPr>
            </a:p>
          </p:txBody>
        </p:sp>
      </p:grpSp>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0" presetClass="path" presetSubtype="0" accel="50000" decel="50000" fill="hold" nodeType="withEffect">
                                  <p:stCondLst>
                                    <p:cond delay="0"/>
                                  </p:stCondLst>
                                  <p:childTnLst>
                                    <p:animMotion origin="layout" path="M -1.11111E-6 3.7037E-7 L -0.13767 0.10926 L -0.27552 -0.00185 L -0.40035 0.1 L -0.52031 0.00185 L -0.6526 0.1037 L -0.78594 0.00926 L -0.92465 0.10556 " pathEditMode="relative" rAng="0" ptsTypes="AAAAAAAA">
                                      <p:cBhvr>
                                        <p:cTn id="21" dur="6000" spd="-100000" fill="hold"/>
                                        <p:tgtEl>
                                          <p:spTgt spid="6"/>
                                        </p:tgtEl>
                                        <p:attrNameLst>
                                          <p:attrName>ppt_x</p:attrName>
                                          <p:attrName>ppt_y</p:attrName>
                                        </p:attrNameLst>
                                      </p:cBhvr>
                                      <p:rCtr x="-46233" y="5370"/>
                                    </p:animMotion>
                                  </p:childTnLst>
                                </p:cTn>
                              </p:par>
                              <p:par>
                                <p:cTn id="22" presetID="10" presetClass="entr" presetSubtype="0" fill="hold" grpId="0" nodeType="withEffect">
                                  <p:stCondLst>
                                    <p:cond delay="50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500"/>
                                        <p:tgtEl>
                                          <p:spTgt spid="11"/>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500"/>
                                        <p:tgtEl>
                                          <p:spTgt spid="14"/>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5"/>
                                        </p:tgtEl>
                                        <p:attrNameLst>
                                          <p:attrName>style.visibility</p:attrName>
                                        </p:attrNameLst>
                                      </p:cBhvr>
                                      <p:to>
                                        <p:strVal val="visible"/>
                                      </p:to>
                                    </p:set>
                                    <p:animEffect transition="in" filter="fade">
                                      <p:cBhvr>
                                        <p:cTn id="36" dur="500"/>
                                        <p:tgtEl>
                                          <p:spTgt spid="15"/>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500"/>
                                        <p:tgtEl>
                                          <p:spTgt spid="16"/>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500"/>
                                        <p:tgtEl>
                                          <p:spTgt spid="17"/>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18"/>
                                        </p:tgtEl>
                                        <p:attrNameLst>
                                          <p:attrName>style.visibility</p:attrName>
                                        </p:attrNameLst>
                                      </p:cBhvr>
                                      <p:to>
                                        <p:strVal val="visible"/>
                                      </p:to>
                                    </p:set>
                                    <p:animEffect transition="in" filter="fade">
                                      <p:cBhvr>
                                        <p:cTn id="45" dur="500"/>
                                        <p:tgtEl>
                                          <p:spTgt spid="18"/>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500"/>
                                        <p:tgtEl>
                                          <p:spTgt spid="21"/>
                                        </p:tgtEl>
                                      </p:cBhvr>
                                    </p:animEffect>
                                  </p:childTnLst>
                                </p:cTn>
                              </p:par>
                              <p:par>
                                <p:cTn id="55" presetID="10" presetClass="entr" presetSubtype="0" fill="hold" grpId="0" nodeType="withEffect">
                                  <p:stCondLst>
                                    <p:cond delay="500"/>
                                  </p:stCondLst>
                                  <p:childTnLst>
                                    <p:set>
                                      <p:cBhvr>
                                        <p:cTn id="56" dur="1" fill="hold">
                                          <p:stCondLst>
                                            <p:cond delay="0"/>
                                          </p:stCondLst>
                                        </p:cTn>
                                        <p:tgtEl>
                                          <p:spTgt spid="22"/>
                                        </p:tgtEl>
                                        <p:attrNameLst>
                                          <p:attrName>style.visibility</p:attrName>
                                        </p:attrNameLst>
                                      </p:cBhvr>
                                      <p:to>
                                        <p:strVal val="visible"/>
                                      </p:to>
                                    </p:set>
                                    <p:animEffect transition="in" filter="fade">
                                      <p:cBhvr>
                                        <p:cTn id="57" dur="500"/>
                                        <p:tgtEl>
                                          <p:spTgt spid="22"/>
                                        </p:tgtEl>
                                      </p:cBhvr>
                                    </p:animEffect>
                                  </p:childTnLst>
                                </p:cTn>
                              </p:par>
                              <p:par>
                                <p:cTn id="58" presetID="26" presetClass="emph" presetSubtype="0" repeatCount="10000" fill="hold" grpId="1" nodeType="withEffect">
                                  <p:stCondLst>
                                    <p:cond delay="1000"/>
                                  </p:stCondLst>
                                  <p:childTnLst>
                                    <p:animEffect transition="out" filter="fade">
                                      <p:cBhvr>
                                        <p:cTn id="59" dur="500" tmFilter="0, 0; .2, .5; .8, .5; 1, 0"/>
                                        <p:tgtEl>
                                          <p:spTgt spid="11"/>
                                        </p:tgtEl>
                                      </p:cBhvr>
                                    </p:animEffect>
                                    <p:animScale>
                                      <p:cBhvr>
                                        <p:cTn id="60" dur="250" autoRev="1" fill="hold"/>
                                        <p:tgtEl>
                                          <p:spTgt spid="11"/>
                                        </p:tgtEl>
                                      </p:cBhvr>
                                      <p:by x="105000" y="105000"/>
                                    </p:animScale>
                                  </p:childTnLst>
                                </p:cTn>
                              </p:par>
                              <p:par>
                                <p:cTn id="61" presetID="26" presetClass="emph" presetSubtype="0" repeatCount="10000" fill="hold" grpId="1" nodeType="withEffect">
                                  <p:stCondLst>
                                    <p:cond delay="1500"/>
                                  </p:stCondLst>
                                  <p:childTnLst>
                                    <p:animEffect transition="out" filter="fade">
                                      <p:cBhvr>
                                        <p:cTn id="62" dur="500" tmFilter="0, 0; .2, .5; .8, .5; 1, 0"/>
                                        <p:tgtEl>
                                          <p:spTgt spid="12"/>
                                        </p:tgtEl>
                                      </p:cBhvr>
                                    </p:animEffect>
                                    <p:animScale>
                                      <p:cBhvr>
                                        <p:cTn id="63" dur="250" autoRev="1" fill="hold"/>
                                        <p:tgtEl>
                                          <p:spTgt spid="12"/>
                                        </p:tgtEl>
                                      </p:cBhvr>
                                      <p:by x="105000" y="105000"/>
                                    </p:animScale>
                                  </p:childTnLst>
                                </p:cTn>
                              </p:par>
                              <p:par>
                                <p:cTn id="64" presetID="26" presetClass="emph" presetSubtype="0" repeatCount="10000" fill="hold" grpId="1" nodeType="withEffect">
                                  <p:stCondLst>
                                    <p:cond delay="1000"/>
                                  </p:stCondLst>
                                  <p:childTnLst>
                                    <p:animEffect transition="out" filter="fade">
                                      <p:cBhvr>
                                        <p:cTn id="65" dur="500" tmFilter="0, 0; .2, .5; .8, .5; 1, 0"/>
                                        <p:tgtEl>
                                          <p:spTgt spid="13"/>
                                        </p:tgtEl>
                                      </p:cBhvr>
                                    </p:animEffect>
                                    <p:animScale>
                                      <p:cBhvr>
                                        <p:cTn id="66" dur="250" autoRev="1" fill="hold"/>
                                        <p:tgtEl>
                                          <p:spTgt spid="13"/>
                                        </p:tgtEl>
                                      </p:cBhvr>
                                      <p:by x="105000" y="105000"/>
                                    </p:animScale>
                                  </p:childTnLst>
                                </p:cTn>
                              </p:par>
                              <p:par>
                                <p:cTn id="67" presetID="26" presetClass="emph" presetSubtype="0" repeatCount="10000" fill="hold" grpId="1" nodeType="withEffect">
                                  <p:stCondLst>
                                    <p:cond delay="1250"/>
                                  </p:stCondLst>
                                  <p:childTnLst>
                                    <p:animEffect transition="out" filter="fade">
                                      <p:cBhvr>
                                        <p:cTn id="68" dur="500" tmFilter="0, 0; .2, .5; .8, .5; 1, 0"/>
                                        <p:tgtEl>
                                          <p:spTgt spid="14"/>
                                        </p:tgtEl>
                                      </p:cBhvr>
                                    </p:animEffect>
                                    <p:animScale>
                                      <p:cBhvr>
                                        <p:cTn id="69" dur="250" autoRev="1" fill="hold"/>
                                        <p:tgtEl>
                                          <p:spTgt spid="14"/>
                                        </p:tgtEl>
                                      </p:cBhvr>
                                      <p:by x="105000" y="105000"/>
                                    </p:animScale>
                                  </p:childTnLst>
                                </p:cTn>
                              </p:par>
                              <p:par>
                                <p:cTn id="70" presetID="26" presetClass="emph" presetSubtype="0" repeatCount="10000" fill="hold" grpId="1" nodeType="withEffect">
                                  <p:stCondLst>
                                    <p:cond delay="1000"/>
                                  </p:stCondLst>
                                  <p:childTnLst>
                                    <p:animEffect transition="out" filter="fade">
                                      <p:cBhvr>
                                        <p:cTn id="71" dur="500" tmFilter="0, 0; .2, .5; .8, .5; 1, 0"/>
                                        <p:tgtEl>
                                          <p:spTgt spid="15"/>
                                        </p:tgtEl>
                                      </p:cBhvr>
                                    </p:animEffect>
                                    <p:animScale>
                                      <p:cBhvr>
                                        <p:cTn id="72" dur="250" autoRev="1" fill="hold"/>
                                        <p:tgtEl>
                                          <p:spTgt spid="15"/>
                                        </p:tgtEl>
                                      </p:cBhvr>
                                      <p:by x="105000" y="105000"/>
                                    </p:animScale>
                                  </p:childTnLst>
                                </p:cTn>
                              </p:par>
                              <p:par>
                                <p:cTn id="73" presetID="26" presetClass="emph" presetSubtype="0" repeatCount="10000" fill="hold" grpId="1" nodeType="withEffect">
                                  <p:stCondLst>
                                    <p:cond delay="1000"/>
                                  </p:stCondLst>
                                  <p:childTnLst>
                                    <p:animEffect transition="out" filter="fade">
                                      <p:cBhvr>
                                        <p:cTn id="74" dur="500" tmFilter="0, 0; .2, .5; .8, .5; 1, 0"/>
                                        <p:tgtEl>
                                          <p:spTgt spid="16"/>
                                        </p:tgtEl>
                                      </p:cBhvr>
                                    </p:animEffect>
                                    <p:animScale>
                                      <p:cBhvr>
                                        <p:cTn id="75" dur="250" autoRev="1" fill="hold"/>
                                        <p:tgtEl>
                                          <p:spTgt spid="16"/>
                                        </p:tgtEl>
                                      </p:cBhvr>
                                      <p:by x="105000" y="105000"/>
                                    </p:animScale>
                                  </p:childTnLst>
                                </p:cTn>
                              </p:par>
                              <p:par>
                                <p:cTn id="76" presetID="26" presetClass="emph" presetSubtype="0" repeatCount="10000" fill="hold" grpId="1" nodeType="withEffect">
                                  <p:stCondLst>
                                    <p:cond delay="1250"/>
                                  </p:stCondLst>
                                  <p:childTnLst>
                                    <p:animEffect transition="out" filter="fade">
                                      <p:cBhvr>
                                        <p:cTn id="77" dur="500" tmFilter="0, 0; .2, .5; .8, .5; 1, 0"/>
                                        <p:tgtEl>
                                          <p:spTgt spid="17"/>
                                        </p:tgtEl>
                                      </p:cBhvr>
                                    </p:animEffect>
                                    <p:animScale>
                                      <p:cBhvr>
                                        <p:cTn id="78" dur="250" autoRev="1" fill="hold"/>
                                        <p:tgtEl>
                                          <p:spTgt spid="17"/>
                                        </p:tgtEl>
                                      </p:cBhvr>
                                      <p:by x="105000" y="105000"/>
                                    </p:animScale>
                                  </p:childTnLst>
                                </p:cTn>
                              </p:par>
                              <p:par>
                                <p:cTn id="79" presetID="26" presetClass="emph" presetSubtype="0" repeatCount="10000" fill="hold" grpId="1" nodeType="withEffect">
                                  <p:stCondLst>
                                    <p:cond delay="1000"/>
                                  </p:stCondLst>
                                  <p:childTnLst>
                                    <p:animEffect transition="out" filter="fade">
                                      <p:cBhvr>
                                        <p:cTn id="80" dur="500" tmFilter="0, 0; .2, .5; .8, .5; 1, 0"/>
                                        <p:tgtEl>
                                          <p:spTgt spid="18"/>
                                        </p:tgtEl>
                                      </p:cBhvr>
                                    </p:animEffect>
                                    <p:animScale>
                                      <p:cBhvr>
                                        <p:cTn id="81" dur="250" autoRev="1" fill="hold"/>
                                        <p:tgtEl>
                                          <p:spTgt spid="18"/>
                                        </p:tgtEl>
                                      </p:cBhvr>
                                      <p:by x="105000" y="105000"/>
                                    </p:animScale>
                                  </p:childTnLst>
                                </p:cTn>
                              </p:par>
                              <p:par>
                                <p:cTn id="82" presetID="26" presetClass="emph" presetSubtype="0" repeatCount="10000" fill="hold" grpId="1" nodeType="withEffect">
                                  <p:stCondLst>
                                    <p:cond delay="1500"/>
                                  </p:stCondLst>
                                  <p:childTnLst>
                                    <p:animEffect transition="out" filter="fade">
                                      <p:cBhvr>
                                        <p:cTn id="83" dur="500" tmFilter="0, 0; .2, .5; .8, .5; 1, 0"/>
                                        <p:tgtEl>
                                          <p:spTgt spid="19"/>
                                        </p:tgtEl>
                                      </p:cBhvr>
                                    </p:animEffect>
                                    <p:animScale>
                                      <p:cBhvr>
                                        <p:cTn id="84" dur="250" autoRev="1" fill="hold"/>
                                        <p:tgtEl>
                                          <p:spTgt spid="19"/>
                                        </p:tgtEl>
                                      </p:cBhvr>
                                      <p:by x="105000" y="105000"/>
                                    </p:animScale>
                                  </p:childTnLst>
                                </p:cTn>
                              </p:par>
                              <p:par>
                                <p:cTn id="85" presetID="26" presetClass="emph" presetSubtype="0" repeatCount="10000" fill="hold" grpId="1" nodeType="withEffect">
                                  <p:stCondLst>
                                    <p:cond delay="1000"/>
                                  </p:stCondLst>
                                  <p:childTnLst>
                                    <p:animEffect transition="out" filter="fade">
                                      <p:cBhvr>
                                        <p:cTn id="86" dur="500" tmFilter="0, 0; .2, .5; .8, .5; 1, 0"/>
                                        <p:tgtEl>
                                          <p:spTgt spid="20"/>
                                        </p:tgtEl>
                                      </p:cBhvr>
                                    </p:animEffect>
                                    <p:animScale>
                                      <p:cBhvr>
                                        <p:cTn id="87" dur="250" autoRev="1" fill="hold"/>
                                        <p:tgtEl>
                                          <p:spTgt spid="20"/>
                                        </p:tgtEl>
                                      </p:cBhvr>
                                      <p:by x="105000" y="105000"/>
                                    </p:animScale>
                                  </p:childTnLst>
                                </p:cTn>
                              </p:par>
                              <p:par>
                                <p:cTn id="88" presetID="26" presetClass="emph" presetSubtype="0" repeatCount="10000" fill="hold" grpId="1" nodeType="withEffect">
                                  <p:stCondLst>
                                    <p:cond delay="1250"/>
                                  </p:stCondLst>
                                  <p:childTnLst>
                                    <p:animEffect transition="out" filter="fade">
                                      <p:cBhvr>
                                        <p:cTn id="89" dur="500" tmFilter="0, 0; .2, .5; .8, .5; 1, 0"/>
                                        <p:tgtEl>
                                          <p:spTgt spid="21"/>
                                        </p:tgtEl>
                                      </p:cBhvr>
                                    </p:animEffect>
                                    <p:animScale>
                                      <p:cBhvr>
                                        <p:cTn id="90" dur="250" autoRev="1" fill="hold"/>
                                        <p:tgtEl>
                                          <p:spTgt spid="21"/>
                                        </p:tgtEl>
                                      </p:cBhvr>
                                      <p:by x="105000" y="105000"/>
                                    </p:animScale>
                                  </p:childTnLst>
                                </p:cTn>
                              </p:par>
                              <p:par>
                                <p:cTn id="91" presetID="26" presetClass="emph" presetSubtype="0" repeatCount="10000" fill="hold" grpId="1" nodeType="withEffect">
                                  <p:stCondLst>
                                    <p:cond delay="1000"/>
                                  </p:stCondLst>
                                  <p:childTnLst>
                                    <p:animEffect transition="out" filter="fade">
                                      <p:cBhvr>
                                        <p:cTn id="92" dur="500" tmFilter="0, 0; .2, .5; .8, .5; 1, 0"/>
                                        <p:tgtEl>
                                          <p:spTgt spid="22"/>
                                        </p:tgtEl>
                                      </p:cBhvr>
                                    </p:animEffect>
                                    <p:animScale>
                                      <p:cBhvr>
                                        <p:cTn id="93" dur="250" autoRev="1" fill="hold"/>
                                        <p:tgtEl>
                                          <p:spTgt spid="22"/>
                                        </p:tgtEl>
                                      </p:cBhvr>
                                      <p:by x="105000" y="105000"/>
                                    </p:animScale>
                                  </p:childTnLst>
                                </p:cTn>
                              </p:par>
                              <p:par>
                                <p:cTn id="94" presetID="49" presetClass="entr" presetSubtype="0" decel="100000" fill="hold" nodeType="withEffect">
                                  <p:stCondLst>
                                    <p:cond delay="3000"/>
                                  </p:stCondLst>
                                  <p:childTnLst>
                                    <p:set>
                                      <p:cBhvr>
                                        <p:cTn id="95" dur="1" fill="hold">
                                          <p:stCondLst>
                                            <p:cond delay="0"/>
                                          </p:stCondLst>
                                        </p:cTn>
                                        <p:tgtEl>
                                          <p:spTgt spid="8"/>
                                        </p:tgtEl>
                                        <p:attrNameLst>
                                          <p:attrName>style.visibility</p:attrName>
                                        </p:attrNameLst>
                                      </p:cBhvr>
                                      <p:to>
                                        <p:strVal val="visible"/>
                                      </p:to>
                                    </p:set>
                                    <p:anim calcmode="lin" valueType="num">
                                      <p:cBhvr>
                                        <p:cTn id="96" dur="1000" fill="hold"/>
                                        <p:tgtEl>
                                          <p:spTgt spid="8"/>
                                        </p:tgtEl>
                                        <p:attrNameLst>
                                          <p:attrName>ppt_w</p:attrName>
                                        </p:attrNameLst>
                                      </p:cBhvr>
                                      <p:tavLst>
                                        <p:tav tm="0">
                                          <p:val>
                                            <p:fltVal val="0"/>
                                          </p:val>
                                        </p:tav>
                                        <p:tav tm="100000">
                                          <p:val>
                                            <p:strVal val="#ppt_w"/>
                                          </p:val>
                                        </p:tav>
                                      </p:tavLst>
                                    </p:anim>
                                    <p:anim calcmode="lin" valueType="num">
                                      <p:cBhvr>
                                        <p:cTn id="97" dur="1000" fill="hold"/>
                                        <p:tgtEl>
                                          <p:spTgt spid="8"/>
                                        </p:tgtEl>
                                        <p:attrNameLst>
                                          <p:attrName>ppt_h</p:attrName>
                                        </p:attrNameLst>
                                      </p:cBhvr>
                                      <p:tavLst>
                                        <p:tav tm="0">
                                          <p:val>
                                            <p:fltVal val="0"/>
                                          </p:val>
                                        </p:tav>
                                        <p:tav tm="100000">
                                          <p:val>
                                            <p:strVal val="#ppt_h"/>
                                          </p:val>
                                        </p:tav>
                                      </p:tavLst>
                                    </p:anim>
                                    <p:anim calcmode="lin" valueType="num">
                                      <p:cBhvr>
                                        <p:cTn id="98" dur="1000" fill="hold"/>
                                        <p:tgtEl>
                                          <p:spTgt spid="8"/>
                                        </p:tgtEl>
                                        <p:attrNameLst>
                                          <p:attrName>style.rotation</p:attrName>
                                        </p:attrNameLst>
                                      </p:cBhvr>
                                      <p:tavLst>
                                        <p:tav tm="0">
                                          <p:val>
                                            <p:fltVal val="360"/>
                                          </p:val>
                                        </p:tav>
                                        <p:tav tm="100000">
                                          <p:val>
                                            <p:fltVal val="0"/>
                                          </p:val>
                                        </p:tav>
                                      </p:tavLst>
                                    </p:anim>
                                    <p:animEffect transition="in" filter="fade">
                                      <p:cBhvr>
                                        <p:cTn id="99" dur="1000"/>
                                        <p:tgtEl>
                                          <p:spTgt spid="8"/>
                                        </p:tgtEl>
                                      </p:cBhvr>
                                    </p:animEffect>
                                  </p:childTnLst>
                                </p:cTn>
                              </p:par>
                              <p:par>
                                <p:cTn id="100" presetID="50" presetClass="entr" presetSubtype="0" decel="100000" fill="hold" nodeType="withEffect">
                                  <p:stCondLst>
                                    <p:cond delay="3000"/>
                                  </p:stCondLst>
                                  <p:childTnLst>
                                    <p:set>
                                      <p:cBhvr>
                                        <p:cTn id="101" dur="1" fill="hold">
                                          <p:stCondLst>
                                            <p:cond delay="0"/>
                                          </p:stCondLst>
                                        </p:cTn>
                                        <p:tgtEl>
                                          <p:spTgt spid="8"/>
                                        </p:tgtEl>
                                        <p:attrNameLst>
                                          <p:attrName>style.visibility</p:attrName>
                                        </p:attrNameLst>
                                      </p:cBhvr>
                                      <p:to>
                                        <p:strVal val="visible"/>
                                      </p:to>
                                    </p:set>
                                    <p:anim calcmode="lin" valueType="num">
                                      <p:cBhvr>
                                        <p:cTn id="102" dur="1500" fill="hold"/>
                                        <p:tgtEl>
                                          <p:spTgt spid="8"/>
                                        </p:tgtEl>
                                        <p:attrNameLst>
                                          <p:attrName>ppt_w</p:attrName>
                                        </p:attrNameLst>
                                      </p:cBhvr>
                                      <p:tavLst>
                                        <p:tav tm="0">
                                          <p:val>
                                            <p:strVal val="#ppt_w+.3"/>
                                          </p:val>
                                        </p:tav>
                                        <p:tav tm="100000">
                                          <p:val>
                                            <p:strVal val="#ppt_w"/>
                                          </p:val>
                                        </p:tav>
                                      </p:tavLst>
                                    </p:anim>
                                    <p:anim calcmode="lin" valueType="num">
                                      <p:cBhvr>
                                        <p:cTn id="103" dur="1500" fill="hold"/>
                                        <p:tgtEl>
                                          <p:spTgt spid="8"/>
                                        </p:tgtEl>
                                        <p:attrNameLst>
                                          <p:attrName>ppt_h</p:attrName>
                                        </p:attrNameLst>
                                      </p:cBhvr>
                                      <p:tavLst>
                                        <p:tav tm="0">
                                          <p:val>
                                            <p:strVal val="#ppt_h"/>
                                          </p:val>
                                        </p:tav>
                                        <p:tav tm="100000">
                                          <p:val>
                                            <p:strVal val="#ppt_h"/>
                                          </p:val>
                                        </p:tav>
                                      </p:tavLst>
                                    </p:anim>
                                    <p:animEffect transition="in" filter="fade">
                                      <p:cBhvr>
                                        <p:cTn id="104"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2" grpId="0" animBg="1"/>
      <p:bldP spid="12" grpId="1" animBg="1"/>
      <p:bldP spid="13" grpId="0" animBg="1"/>
      <p:bldP spid="13" grpId="1" animBg="1"/>
      <p:bldP spid="14" grpId="0" animBg="1"/>
      <p:bldP spid="14" grpId="1" animBg="1"/>
      <p:bldP spid="15" grpId="0" animBg="1"/>
      <p:bldP spid="15" grpId="1" animBg="1"/>
      <p:bldP spid="16" grpId="0" animBg="1"/>
      <p:bldP spid="16" grpId="1" animBg="1"/>
      <p:bldP spid="17" grpId="0" animBg="1"/>
      <p:bldP spid="17" grpId="1" animBg="1"/>
      <p:bldP spid="18" grpId="0" animBg="1"/>
      <p:bldP spid="18" grpId="1" animBg="1"/>
      <p:bldP spid="19" grpId="0" animBg="1"/>
      <p:bldP spid="19" grpId="1" animBg="1"/>
      <p:bldP spid="20" grpId="0" animBg="1"/>
      <p:bldP spid="20" grpId="1" animBg="1"/>
      <p:bldP spid="21" grpId="0" animBg="1"/>
      <p:bldP spid="21" grpId="1" animBg="1"/>
      <p:bldP spid="22" grpId="0" animBg="1"/>
      <p:bldP spid="22"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7F2E3"/>
        </a:solidFill>
        <a:effectLst/>
      </p:bgPr>
    </p:bg>
    <p:spTree>
      <p:nvGrpSpPr>
        <p:cNvPr id="1" name=""/>
        <p:cNvGrpSpPr/>
        <p:nvPr/>
      </p:nvGrpSpPr>
      <p:grpSpPr>
        <a:xfrm>
          <a:off x="0" y="0"/>
          <a:ext cx="0" cy="0"/>
          <a:chOff x="0" y="0"/>
          <a:chExt cx="0" cy="0"/>
        </a:xfrm>
      </p:grpSpPr>
      <p:sp>
        <p:nvSpPr>
          <p:cNvPr id="4" name="矩形 3"/>
          <p:cNvSpPr/>
          <p:nvPr/>
        </p:nvSpPr>
        <p:spPr>
          <a:xfrm>
            <a:off x="2836198" y="1772306"/>
            <a:ext cx="3275256" cy="715581"/>
          </a:xfrm>
          <a:prstGeom prst="rect">
            <a:avLst/>
          </a:prstGeom>
        </p:spPr>
        <p:txBody>
          <a:bodyPr wrap="none">
            <a:spAutoFit/>
          </a:bodyPr>
          <a:lstStyle/>
          <a:p>
            <a:pPr defTabSz="914400">
              <a:lnSpc>
                <a:spcPct val="150000"/>
              </a:lnSpc>
            </a:pPr>
            <a:r>
              <a:rPr lang="zh-CN" altLang="en-US" sz="3200" b="1" dirty="0" smtClean="0">
                <a:solidFill>
                  <a:srgbClr val="0066FF"/>
                </a:solidFill>
                <a:latin typeface="楷体" panose="02010609060101010101" pitchFamily="49" charset="-122"/>
                <a:ea typeface="楷体" panose="02010609060101010101" pitchFamily="49" charset="-122"/>
              </a:rPr>
              <a:t>第</a:t>
            </a:r>
            <a:r>
              <a:rPr lang="en-US" altLang="zh-CN" sz="3200" b="1" dirty="0" smtClean="0">
                <a:solidFill>
                  <a:srgbClr val="0066FF"/>
                </a:solidFill>
                <a:latin typeface="楷体" panose="02010609060101010101" pitchFamily="49" charset="-122"/>
                <a:ea typeface="楷体" panose="02010609060101010101" pitchFamily="49" charset="-122"/>
              </a:rPr>
              <a:t>1</a:t>
            </a:r>
            <a:r>
              <a:rPr lang="zh-CN" altLang="en-US" sz="3200" b="1" dirty="0" smtClean="0">
                <a:solidFill>
                  <a:srgbClr val="0066FF"/>
                </a:solidFill>
                <a:latin typeface="楷体" panose="02010609060101010101" pitchFamily="49" charset="-122"/>
                <a:ea typeface="楷体" panose="02010609060101010101" pitchFamily="49" charset="-122"/>
              </a:rPr>
              <a:t>课时　轴对称</a:t>
            </a:r>
            <a:endParaRPr lang="en-US" altLang="zh-CN" sz="3200" b="1" dirty="0" smtClean="0">
              <a:solidFill>
                <a:srgbClr val="0066FF"/>
              </a:solidFill>
              <a:latin typeface="楷体" panose="02010609060101010101" pitchFamily="49" charset="-122"/>
              <a:ea typeface="楷体" panose="02010609060101010101" pitchFamily="49" charset="-122"/>
            </a:endParaRPr>
          </a:p>
        </p:txBody>
      </p:sp>
    </p:spTree>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slide(fromBottom)">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400496" y="1621664"/>
            <a:ext cx="4543425" cy="3152775"/>
          </a:xfrm>
          <a:prstGeom prst="rect">
            <a:avLst/>
          </a:prstGeom>
          <a:noFill/>
          <a:ln w="9525">
            <a:noFill/>
            <a:miter lim="800000"/>
            <a:headEnd/>
            <a:tailEnd/>
          </a:ln>
          <a:effectLst/>
        </p:spPr>
      </p:pic>
      <p:pic>
        <p:nvPicPr>
          <p:cNvPr id="13" name="图片 12" descr="图片5.png"/>
          <p:cNvPicPr>
            <a:picLocks noChangeAspect="1"/>
          </p:cNvPicPr>
          <p:nvPr/>
        </p:nvPicPr>
        <p:blipFill>
          <a:blip r:embed="rId4" cstate="print"/>
          <a:stretch>
            <a:fillRect/>
          </a:stretch>
        </p:blipFill>
        <p:spPr>
          <a:xfrm>
            <a:off x="0" y="3971812"/>
            <a:ext cx="1810362" cy="1188622"/>
          </a:xfrm>
          <a:prstGeom prst="rect">
            <a:avLst/>
          </a:prstGeom>
        </p:spPr>
      </p:pic>
      <p:pic>
        <p:nvPicPr>
          <p:cNvPr id="9" name="图片 8" descr="图片1.png"/>
          <p:cNvPicPr>
            <a:picLocks noChangeAspect="1"/>
          </p:cNvPicPr>
          <p:nvPr/>
        </p:nvPicPr>
        <p:blipFill>
          <a:blip r:embed="rId5" cstate="print"/>
          <a:stretch>
            <a:fillRect/>
          </a:stretch>
        </p:blipFill>
        <p:spPr>
          <a:xfrm>
            <a:off x="699652" y="332921"/>
            <a:ext cx="1813304" cy="561395"/>
          </a:xfrm>
          <a:prstGeom prst="rect">
            <a:avLst/>
          </a:prstGeom>
        </p:spPr>
      </p:pic>
      <p:sp>
        <p:nvSpPr>
          <p:cNvPr id="10" name="矩形 9"/>
          <p:cNvSpPr/>
          <p:nvPr/>
        </p:nvSpPr>
        <p:spPr>
          <a:xfrm>
            <a:off x="544753" y="1287186"/>
            <a:ext cx="492443" cy="1887696"/>
          </a:xfrm>
          <a:prstGeom prst="rect">
            <a:avLst/>
          </a:prstGeom>
        </p:spPr>
        <p:style>
          <a:lnRef idx="3">
            <a:schemeClr val="lt1"/>
          </a:lnRef>
          <a:fillRef idx="1">
            <a:schemeClr val="accent2"/>
          </a:fillRef>
          <a:effectRef idx="1">
            <a:schemeClr val="accent2"/>
          </a:effectRef>
          <a:fontRef idx="minor">
            <a:schemeClr val="lt1"/>
          </a:fontRef>
        </p:style>
        <p:txBody>
          <a:bodyPr vert="eaVert" wrap="none">
            <a:spAutoFit/>
          </a:bodyPr>
          <a:lstStyle/>
          <a:p>
            <a:r>
              <a:rPr lang="zh-CN" altLang="en-US" sz="2000" dirty="0" smtClean="0">
                <a:latin typeface="楷体" panose="02010609060101010101" pitchFamily="49" charset="-122"/>
                <a:ea typeface="楷体" panose="02010609060101010101" pitchFamily="49" charset="-122"/>
              </a:rPr>
              <a:t>判断轴对称图形</a:t>
            </a:r>
            <a:endParaRPr lang="zh-CN" altLang="en-US" sz="2000" dirty="0" smtClean="0">
              <a:latin typeface="楷体" panose="02010609060101010101" pitchFamily="49" charset="-122"/>
              <a:ea typeface="楷体" panose="02010609060101010101" pitchFamily="49" charset="-122"/>
            </a:endParaRPr>
          </a:p>
        </p:txBody>
      </p:sp>
      <p:sp>
        <p:nvSpPr>
          <p:cNvPr id="15" name="TextBox 14"/>
          <p:cNvSpPr txBox="1"/>
          <p:nvPr/>
        </p:nvSpPr>
        <p:spPr>
          <a:xfrm>
            <a:off x="1348740" y="910590"/>
            <a:ext cx="7331797" cy="1200329"/>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3.</a:t>
            </a:r>
            <a:r>
              <a:rPr lang="zh-CN" altLang="en-US" sz="2400" dirty="0" smtClean="0">
                <a:latin typeface="微软雅黑" panose="020B0503020204020204" pitchFamily="34" charset="-122"/>
                <a:ea typeface="微软雅黑" panose="020B0503020204020204" pitchFamily="34" charset="-122"/>
              </a:rPr>
              <a:t>在下面的图形中哪些是轴对称图形</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是的</a:t>
            </a:r>
            <a:r>
              <a:rPr lang="zh-CN" altLang="en-US" sz="2400" dirty="0" smtClean="0">
                <a:latin typeface="微软雅黑" panose="020B0503020204020204" pitchFamily="34" charset="-122"/>
                <a:ea typeface="微软雅黑" panose="020B0503020204020204" pitchFamily="34" charset="-122"/>
              </a:rPr>
              <a:t>在</a:t>
            </a:r>
            <a:r>
              <a:rPr lang="zh-CN" altLang="en-US" sz="2400" dirty="0" smtClean="0">
                <a:latin typeface="楷体" pitchFamily="49" charset="-122"/>
                <a:ea typeface="楷体" pitchFamily="49" charset="-122"/>
              </a:rPr>
              <a:t>□</a:t>
            </a:r>
            <a:r>
              <a:rPr lang="zh-CN" altLang="en-US" sz="2400" dirty="0" smtClean="0">
                <a:latin typeface="微软雅黑" panose="020B0503020204020204" pitchFamily="34" charset="-122"/>
                <a:ea typeface="微软雅黑" panose="020B0503020204020204" pitchFamily="34" charset="-122"/>
              </a:rPr>
              <a:t>中</a:t>
            </a:r>
            <a:r>
              <a:rPr lang="zh-CN" altLang="en-US" sz="2400" dirty="0" smtClean="0">
                <a:latin typeface="微软雅黑" panose="020B0503020204020204" pitchFamily="34" charset="-122"/>
                <a:ea typeface="微软雅黑" panose="020B0503020204020204" pitchFamily="34" charset="-122"/>
              </a:rPr>
              <a:t>打</a:t>
            </a:r>
            <a:r>
              <a:rPr lang="zh-CN" altLang="en-US"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a:t>
            </a:r>
          </a:p>
        </p:txBody>
      </p:sp>
      <p:sp>
        <p:nvSpPr>
          <p:cNvPr id="14" name="TextBox 7"/>
          <p:cNvSpPr txBox="1"/>
          <p:nvPr/>
        </p:nvSpPr>
        <p:spPr>
          <a:xfrm>
            <a:off x="2528050" y="2556386"/>
            <a:ext cx="1156446" cy="646331"/>
          </a:xfrm>
          <a:prstGeom prst="rect">
            <a:avLst/>
          </a:prstGeom>
        </p:spPr>
        <p:txBody>
          <a:bodyPr wrap="square" rtlCol="0">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rPr>
              <a:t>√</a:t>
            </a:r>
            <a:endParaRPr lang="en-US" altLang="zh-CN" sz="2400" b="1" dirty="0" smtClean="0">
              <a:solidFill>
                <a:srgbClr val="FF0000"/>
              </a:solidFill>
              <a:latin typeface="楷体" panose="02010609060101010101" pitchFamily="49" charset="-122"/>
              <a:ea typeface="楷体" panose="02010609060101010101" pitchFamily="49" charset="-122"/>
            </a:endParaRPr>
          </a:p>
        </p:txBody>
      </p:sp>
      <p:sp>
        <p:nvSpPr>
          <p:cNvPr id="11" name="TextBox 7"/>
          <p:cNvSpPr txBox="1"/>
          <p:nvPr/>
        </p:nvSpPr>
        <p:spPr>
          <a:xfrm>
            <a:off x="4388227" y="2556386"/>
            <a:ext cx="1156446" cy="646331"/>
          </a:xfrm>
          <a:prstGeom prst="rect">
            <a:avLst/>
          </a:prstGeom>
        </p:spPr>
        <p:txBody>
          <a:bodyPr wrap="square" rtlCol="0">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rPr>
              <a:t>√</a:t>
            </a:r>
            <a:endParaRPr lang="en-US" altLang="zh-CN" sz="2400" b="1" dirty="0" smtClean="0">
              <a:solidFill>
                <a:srgbClr val="FF0000"/>
              </a:solidFill>
              <a:latin typeface="楷体" panose="02010609060101010101" pitchFamily="49" charset="-122"/>
              <a:ea typeface="楷体" panose="02010609060101010101" pitchFamily="49" charset="-122"/>
            </a:endParaRPr>
          </a:p>
        </p:txBody>
      </p:sp>
      <p:sp>
        <p:nvSpPr>
          <p:cNvPr id="12" name="TextBox 7"/>
          <p:cNvSpPr txBox="1"/>
          <p:nvPr/>
        </p:nvSpPr>
        <p:spPr>
          <a:xfrm>
            <a:off x="6217026" y="2556386"/>
            <a:ext cx="1156446" cy="646331"/>
          </a:xfrm>
          <a:prstGeom prst="rect">
            <a:avLst/>
          </a:prstGeom>
        </p:spPr>
        <p:txBody>
          <a:bodyPr wrap="square" rtlCol="0">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rPr>
              <a:t>√</a:t>
            </a:r>
            <a:endParaRPr lang="en-US" altLang="zh-CN" sz="2400" b="1" dirty="0" smtClean="0">
              <a:solidFill>
                <a:srgbClr val="FF0000"/>
              </a:solidFill>
              <a:latin typeface="楷体" panose="02010609060101010101" pitchFamily="49" charset="-122"/>
              <a:ea typeface="楷体" panose="02010609060101010101" pitchFamily="49" charset="-122"/>
            </a:endParaRPr>
          </a:p>
        </p:txBody>
      </p:sp>
      <p:sp>
        <p:nvSpPr>
          <p:cNvPr id="17" name="TextBox 7"/>
          <p:cNvSpPr txBox="1"/>
          <p:nvPr/>
        </p:nvSpPr>
        <p:spPr>
          <a:xfrm>
            <a:off x="3541062" y="4102798"/>
            <a:ext cx="1156446" cy="646331"/>
          </a:xfrm>
          <a:prstGeom prst="rect">
            <a:avLst/>
          </a:prstGeom>
        </p:spPr>
        <p:txBody>
          <a:bodyPr wrap="square" rtlCol="0">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rPr>
              <a:t>√</a:t>
            </a:r>
            <a:endParaRPr lang="en-US" altLang="zh-CN" sz="2400" b="1" dirty="0" smtClean="0">
              <a:solidFill>
                <a:srgbClr val="FF0000"/>
              </a:solidFill>
              <a:latin typeface="楷体" panose="02010609060101010101" pitchFamily="49" charset="-122"/>
              <a:ea typeface="楷体" panose="02010609060101010101" pitchFamily="49" charset="-122"/>
            </a:endParaRPr>
          </a:p>
        </p:txBody>
      </p:sp>
      <p:sp>
        <p:nvSpPr>
          <p:cNvPr id="18" name="TextBox 7"/>
          <p:cNvSpPr txBox="1"/>
          <p:nvPr/>
        </p:nvSpPr>
        <p:spPr>
          <a:xfrm>
            <a:off x="4374779" y="4102798"/>
            <a:ext cx="1156446" cy="646331"/>
          </a:xfrm>
          <a:prstGeom prst="rect">
            <a:avLst/>
          </a:prstGeom>
        </p:spPr>
        <p:txBody>
          <a:bodyPr wrap="square" rtlCol="0">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rPr>
              <a:t>√</a:t>
            </a:r>
            <a:endParaRPr lang="en-US" altLang="zh-CN" sz="2400" b="1" dirty="0" smtClean="0">
              <a:solidFill>
                <a:srgbClr val="FF0000"/>
              </a:solidFill>
              <a:latin typeface="楷体" panose="02010609060101010101" pitchFamily="49" charset="-122"/>
              <a:ea typeface="楷体" panose="02010609060101010101" pitchFamily="49" charset="-122"/>
            </a:endParaRPr>
          </a:p>
        </p:txBody>
      </p:sp>
      <p:sp>
        <p:nvSpPr>
          <p:cNvPr id="19" name="TextBox 7"/>
          <p:cNvSpPr txBox="1"/>
          <p:nvPr/>
        </p:nvSpPr>
        <p:spPr>
          <a:xfrm>
            <a:off x="6284262" y="4102798"/>
            <a:ext cx="1156446" cy="646331"/>
          </a:xfrm>
          <a:prstGeom prst="rect">
            <a:avLst/>
          </a:prstGeom>
        </p:spPr>
        <p:txBody>
          <a:bodyPr wrap="square" rtlCol="0">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rPr>
              <a:t>√</a:t>
            </a:r>
            <a:endParaRPr lang="en-US" altLang="zh-CN" sz="2400" b="1" dirty="0" smtClean="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102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slide(fromBottom)">
                                      <p:cBhvr>
                                        <p:cTn id="18" dur="5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slide(fromBottom)">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slide(fromBottom)">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2" presetClass="entr" presetSubtype="4"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Effect transition="in" filter="slide(fromBottom)">
                                      <p:cBhvr>
                                        <p:cTn id="33" dur="500"/>
                                        <p:tgtEl>
                                          <p:spTgt spid="17"/>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4" fill="hold" grpId="0" nodeType="click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slide(fromBottom)">
                                      <p:cBhvr>
                                        <p:cTn id="38" dur="500"/>
                                        <p:tgtEl>
                                          <p:spTgt spid="18"/>
                                        </p:tgtEl>
                                      </p:cBhvr>
                                    </p:animEffect>
                                  </p:childTnLst>
                                </p:cTn>
                              </p:par>
                            </p:childTnLst>
                          </p:cTn>
                        </p:par>
                      </p:childTnLst>
                    </p:cTn>
                  </p:par>
                  <p:par>
                    <p:cTn id="39" fill="hold">
                      <p:stCondLst>
                        <p:cond delay="indefinite"/>
                      </p:stCondLst>
                      <p:childTnLst>
                        <p:par>
                          <p:cTn id="40" fill="hold">
                            <p:stCondLst>
                              <p:cond delay="0"/>
                            </p:stCondLst>
                            <p:childTnLst>
                              <p:par>
                                <p:cTn id="41" presetID="12" presetClass="entr" presetSubtype="4" fill="hold" grpId="0" nodeType="clickEffect">
                                  <p:stCondLst>
                                    <p:cond delay="0"/>
                                  </p:stCondLst>
                                  <p:childTnLst>
                                    <p:set>
                                      <p:cBhvr>
                                        <p:cTn id="42" dur="1" fill="hold">
                                          <p:stCondLst>
                                            <p:cond delay="0"/>
                                          </p:stCondLst>
                                        </p:cTn>
                                        <p:tgtEl>
                                          <p:spTgt spid="19"/>
                                        </p:tgtEl>
                                        <p:attrNameLst>
                                          <p:attrName>style.visibility</p:attrName>
                                        </p:attrNameLst>
                                      </p:cBhvr>
                                      <p:to>
                                        <p:strVal val="visible"/>
                                      </p:to>
                                    </p:set>
                                    <p:animEffect transition="in" filter="slide(fromBottom)">
                                      <p:cBhvr>
                                        <p:cTn id="43"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5" grpId="0"/>
      <p:bldP spid="14" grpId="0"/>
      <p:bldP spid="11" grpId="0"/>
      <p:bldP spid="12" grpId="0"/>
      <p:bldP spid="17" grpId="0"/>
      <p:bldP spid="18" grpId="0"/>
      <p:bldP spid="1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5.png"/>
          <p:cNvPicPr>
            <a:picLocks noChangeAspect="1"/>
          </p:cNvPicPr>
          <p:nvPr/>
        </p:nvPicPr>
        <p:blipFill>
          <a:blip r:embed="rId3" cstate="print"/>
          <a:stretch>
            <a:fillRect/>
          </a:stretch>
        </p:blipFill>
        <p:spPr>
          <a:xfrm>
            <a:off x="0" y="3971812"/>
            <a:ext cx="1810362" cy="1188622"/>
          </a:xfrm>
          <a:prstGeom prst="rect">
            <a:avLst/>
          </a:prstGeom>
        </p:spPr>
      </p:pic>
      <p:pic>
        <p:nvPicPr>
          <p:cNvPr id="9" name="图片 8" descr="图片1.png"/>
          <p:cNvPicPr>
            <a:picLocks noChangeAspect="1"/>
          </p:cNvPicPr>
          <p:nvPr/>
        </p:nvPicPr>
        <p:blipFill>
          <a:blip r:embed="rId4" cstate="print"/>
          <a:stretch>
            <a:fillRect/>
          </a:stretch>
        </p:blipFill>
        <p:spPr>
          <a:xfrm>
            <a:off x="699652" y="332921"/>
            <a:ext cx="1813304" cy="561395"/>
          </a:xfrm>
          <a:prstGeom prst="rect">
            <a:avLst/>
          </a:prstGeom>
        </p:spPr>
      </p:pic>
      <p:sp>
        <p:nvSpPr>
          <p:cNvPr id="15" name="TextBox 14"/>
          <p:cNvSpPr txBox="1"/>
          <p:nvPr/>
        </p:nvSpPr>
        <p:spPr>
          <a:xfrm>
            <a:off x="638828" y="735226"/>
            <a:ext cx="8054236" cy="581057"/>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4.</a:t>
            </a:r>
            <a:r>
              <a:rPr lang="zh-CN" altLang="en-US" sz="2400" dirty="0" smtClean="0">
                <a:latin typeface="微软雅黑" panose="020B0503020204020204" pitchFamily="34" charset="-122"/>
                <a:ea typeface="微软雅黑" panose="020B0503020204020204" pitchFamily="34" charset="-122"/>
              </a:rPr>
              <a:t>下面的图形是从哪张纸上剪下来的</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连一连。</a:t>
            </a:r>
          </a:p>
        </p:txBody>
      </p:sp>
      <p:pic>
        <p:nvPicPr>
          <p:cNvPr id="2050"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3223932" y="1300655"/>
            <a:ext cx="2571750" cy="3842845"/>
          </a:xfrm>
          <a:prstGeom prst="rect">
            <a:avLst/>
          </a:prstGeom>
          <a:noFill/>
          <a:ln w="9525">
            <a:noFill/>
            <a:miter lim="800000"/>
            <a:headEnd/>
            <a:tailEnd/>
          </a:ln>
          <a:effectLst/>
        </p:spPr>
      </p:pic>
      <p:cxnSp>
        <p:nvCxnSpPr>
          <p:cNvPr id="11" name="直接连接符 10"/>
          <p:cNvCxnSpPr/>
          <p:nvPr/>
        </p:nvCxnSpPr>
        <p:spPr>
          <a:xfrm rot="16200000" flipH="1">
            <a:off x="3502959" y="2064123"/>
            <a:ext cx="1990165" cy="151951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16200000" flipH="1">
            <a:off x="3601571" y="3077135"/>
            <a:ext cx="1990165" cy="1519518"/>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rot="5400000" flipH="1" flipV="1">
            <a:off x="3523132" y="1940858"/>
            <a:ext cx="1967752" cy="15284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5400000" flipH="1" flipV="1">
            <a:off x="3527614" y="3061446"/>
            <a:ext cx="1967752" cy="1528484"/>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22" presetClass="entr" presetSubtype="8"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500"/>
                                        <p:tgtEl>
                                          <p:spTgt spid="12"/>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8" fill="hold" nodeType="click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left)">
                                      <p:cBhvr>
                                        <p:cTn id="23" dur="500"/>
                                        <p:tgtEl>
                                          <p:spTgt spid="1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nodeType="click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wipe(left)">
                                      <p:cBhvr>
                                        <p:cTn id="2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1949823" y="2558649"/>
            <a:ext cx="6869666" cy="1938992"/>
          </a:xfrm>
          <a:prstGeom prst="rect">
            <a:avLst/>
          </a:prstGeom>
          <a:noFill/>
        </p:spPr>
        <p:txBody>
          <a:bodyPr wrap="square" rtlCol="0">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条       </a:t>
            </a:r>
            <a:r>
              <a:rPr lang="en-US" altLang="zh-CN" sz="2000" dirty="0" smtClean="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条      </a:t>
            </a:r>
            <a:r>
              <a:rPr lang="en-US" altLang="zh-CN" sz="2000" dirty="0" smtClean="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条</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endParaRPr lang="en-US" altLang="zh-CN" sz="2000" dirty="0" smtClean="0">
              <a:latin typeface="微软雅黑" panose="020B0503020204020204" pitchFamily="34" charset="-122"/>
              <a:ea typeface="微软雅黑" panose="020B0503020204020204" pitchFamily="34" charset="-122"/>
            </a:endParaRPr>
          </a:p>
          <a:p>
            <a:pPr>
              <a:lnSpc>
                <a:spcPct val="150000"/>
              </a:lnSpc>
            </a:pP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条     </a:t>
            </a:r>
            <a:r>
              <a:rPr lang="en-US" altLang="zh-CN" sz="2000" dirty="0" smtClean="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条        </a:t>
            </a:r>
            <a:r>
              <a:rPr lang="en-US" altLang="zh-CN" sz="2000" dirty="0" smtClean="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条</a:t>
            </a:r>
            <a:endParaRPr lang="zh-CN" altLang="en-US" sz="2000" dirty="0" smtClean="0">
              <a:latin typeface="微软雅黑" panose="020B0503020204020204" pitchFamily="34" charset="-122"/>
              <a:ea typeface="微软雅黑" panose="020B0503020204020204" pitchFamily="34" charset="-122"/>
            </a:endParaRPr>
          </a:p>
        </p:txBody>
      </p:sp>
      <p:pic>
        <p:nvPicPr>
          <p:cNvPr id="3074" name="Picture 2"/>
          <p:cNvPicPr>
            <a:picLocks noChangeAspect="1" noChangeArrowheads="1"/>
          </p:cNvPicPr>
          <p:nvPr/>
        </p:nvPicPr>
        <p:blipFill>
          <a:blip r:embed="rId3">
            <a:clrChange>
              <a:clrFrom>
                <a:srgbClr val="FFFFFF"/>
              </a:clrFrom>
              <a:clrTo>
                <a:srgbClr val="FFFFFF">
                  <a:alpha val="0"/>
                </a:srgbClr>
              </a:clrTo>
            </a:clrChange>
          </a:blip>
          <a:srcRect r="68402"/>
          <a:stretch>
            <a:fillRect/>
          </a:stretch>
        </p:blipFill>
        <p:spPr bwMode="auto">
          <a:xfrm>
            <a:off x="1935815" y="1636573"/>
            <a:ext cx="1546973" cy="962025"/>
          </a:xfrm>
          <a:prstGeom prst="rect">
            <a:avLst/>
          </a:prstGeom>
          <a:noFill/>
          <a:ln w="9525">
            <a:noFill/>
            <a:miter lim="800000"/>
            <a:headEnd/>
            <a:tailEnd/>
          </a:ln>
          <a:effectLst/>
        </p:spPr>
      </p:pic>
      <p:pic>
        <p:nvPicPr>
          <p:cNvPr id="3075" name="Picture 3"/>
          <p:cNvPicPr>
            <a:picLocks noChangeAspect="1" noChangeArrowheads="1"/>
          </p:cNvPicPr>
          <p:nvPr/>
        </p:nvPicPr>
        <p:blipFill>
          <a:blip r:embed="rId4">
            <a:clrChange>
              <a:clrFrom>
                <a:srgbClr val="FFFFFF"/>
              </a:clrFrom>
              <a:clrTo>
                <a:srgbClr val="FFFFFF">
                  <a:alpha val="0"/>
                </a:srgbClr>
              </a:clrTo>
            </a:clrChange>
          </a:blip>
          <a:srcRect r="66423"/>
          <a:stretch>
            <a:fillRect/>
          </a:stretch>
        </p:blipFill>
        <p:spPr bwMode="auto">
          <a:xfrm>
            <a:off x="1875305" y="2865576"/>
            <a:ext cx="1567142" cy="1085850"/>
          </a:xfrm>
          <a:prstGeom prst="rect">
            <a:avLst/>
          </a:prstGeom>
          <a:noFill/>
          <a:ln w="9525">
            <a:noFill/>
            <a:miter lim="800000"/>
            <a:headEnd/>
            <a:tailEnd/>
          </a:ln>
          <a:effectLst/>
        </p:spPr>
      </p:pic>
      <p:pic>
        <p:nvPicPr>
          <p:cNvPr id="13" name="图片 12" descr="图片5.png"/>
          <p:cNvPicPr>
            <a:picLocks noChangeAspect="1"/>
          </p:cNvPicPr>
          <p:nvPr/>
        </p:nvPicPr>
        <p:blipFill>
          <a:blip r:embed="rId5" cstate="print"/>
          <a:stretch>
            <a:fillRect/>
          </a:stretch>
        </p:blipFill>
        <p:spPr>
          <a:xfrm>
            <a:off x="0" y="3971812"/>
            <a:ext cx="1810362" cy="1188622"/>
          </a:xfrm>
          <a:prstGeom prst="rect">
            <a:avLst/>
          </a:prstGeom>
        </p:spPr>
      </p:pic>
      <p:pic>
        <p:nvPicPr>
          <p:cNvPr id="9" name="图片 8" descr="图片1.png"/>
          <p:cNvPicPr>
            <a:picLocks noChangeAspect="1"/>
          </p:cNvPicPr>
          <p:nvPr/>
        </p:nvPicPr>
        <p:blipFill>
          <a:blip r:embed="rId6" cstate="print"/>
          <a:stretch>
            <a:fillRect/>
          </a:stretch>
        </p:blipFill>
        <p:spPr>
          <a:xfrm>
            <a:off x="699652" y="332921"/>
            <a:ext cx="1813304" cy="561395"/>
          </a:xfrm>
          <a:prstGeom prst="rect">
            <a:avLst/>
          </a:prstGeom>
        </p:spPr>
      </p:pic>
      <p:sp>
        <p:nvSpPr>
          <p:cNvPr id="10" name="矩形 9"/>
          <p:cNvSpPr/>
          <p:nvPr/>
        </p:nvSpPr>
        <p:spPr>
          <a:xfrm>
            <a:off x="517863" y="1125821"/>
            <a:ext cx="492443" cy="2657138"/>
          </a:xfrm>
          <a:prstGeom prst="rect">
            <a:avLst/>
          </a:prstGeom>
        </p:spPr>
        <p:style>
          <a:lnRef idx="3">
            <a:schemeClr val="lt1"/>
          </a:lnRef>
          <a:fillRef idx="1">
            <a:schemeClr val="accent2"/>
          </a:fillRef>
          <a:effectRef idx="1">
            <a:schemeClr val="accent2"/>
          </a:effectRef>
          <a:fontRef idx="minor">
            <a:schemeClr val="lt1"/>
          </a:fontRef>
        </p:style>
        <p:txBody>
          <a:bodyPr vert="eaVert" wrap="none">
            <a:spAutoFit/>
          </a:bodyPr>
          <a:lstStyle/>
          <a:p>
            <a:r>
              <a:rPr lang="zh-CN" altLang="en-US" sz="2000" dirty="0" smtClean="0">
                <a:latin typeface="楷体" panose="02010609060101010101" pitchFamily="49" charset="-122"/>
                <a:ea typeface="楷体" panose="02010609060101010101" pitchFamily="49" charset="-122"/>
              </a:rPr>
              <a:t>画轴对称图形的对称轴</a:t>
            </a:r>
            <a:endParaRPr lang="zh-CN" altLang="en-US" sz="2000" dirty="0" smtClean="0">
              <a:latin typeface="楷体" panose="02010609060101010101" pitchFamily="49" charset="-122"/>
              <a:ea typeface="楷体" panose="02010609060101010101" pitchFamily="49" charset="-122"/>
            </a:endParaRPr>
          </a:p>
        </p:txBody>
      </p:sp>
      <p:sp>
        <p:nvSpPr>
          <p:cNvPr id="15" name="TextBox 14"/>
          <p:cNvSpPr txBox="1"/>
          <p:nvPr/>
        </p:nvSpPr>
        <p:spPr>
          <a:xfrm>
            <a:off x="1241163" y="631237"/>
            <a:ext cx="7331797" cy="1135054"/>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5.</a:t>
            </a:r>
            <a:r>
              <a:rPr lang="zh-CN" altLang="en-US" sz="2400" dirty="0" smtClean="0">
                <a:latin typeface="微软雅黑" panose="020B0503020204020204" pitchFamily="34" charset="-122"/>
                <a:ea typeface="微软雅黑" panose="020B0503020204020204" pitchFamily="34" charset="-122"/>
              </a:rPr>
              <a:t>下列图形中</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是轴对称图形的画出它的对称轴</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能画几条</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画一画</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圆画出一条即可</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填一填。</a:t>
            </a:r>
          </a:p>
        </p:txBody>
      </p:sp>
      <p:sp>
        <p:nvSpPr>
          <p:cNvPr id="14" name="TextBox 7"/>
          <p:cNvSpPr txBox="1"/>
          <p:nvPr/>
        </p:nvSpPr>
        <p:spPr>
          <a:xfrm>
            <a:off x="2353238" y="2554942"/>
            <a:ext cx="1156446" cy="559769"/>
          </a:xfrm>
          <a:prstGeom prst="rect">
            <a:avLst/>
          </a:prstGeom>
        </p:spPr>
        <p:txBody>
          <a:bodyPr wrap="square" rtlCol="0">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rPr>
              <a:t>2</a:t>
            </a:r>
            <a:endParaRPr lang="en-US" altLang="zh-CN" sz="2400" b="1" dirty="0" smtClean="0">
              <a:solidFill>
                <a:srgbClr val="FF0000"/>
              </a:solidFill>
              <a:latin typeface="楷体" panose="02010609060101010101" pitchFamily="49" charset="-122"/>
              <a:ea typeface="楷体" panose="02010609060101010101" pitchFamily="49" charset="-122"/>
            </a:endParaRPr>
          </a:p>
        </p:txBody>
      </p:sp>
      <p:sp>
        <p:nvSpPr>
          <p:cNvPr id="12" name="TextBox 7"/>
          <p:cNvSpPr txBox="1"/>
          <p:nvPr/>
        </p:nvSpPr>
        <p:spPr>
          <a:xfrm>
            <a:off x="4182038" y="2528047"/>
            <a:ext cx="1156446" cy="559769"/>
          </a:xfrm>
          <a:prstGeom prst="rect">
            <a:avLst/>
          </a:prstGeom>
        </p:spPr>
        <p:txBody>
          <a:bodyPr wrap="square" rtlCol="0">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rPr>
              <a:t>4</a:t>
            </a:r>
            <a:endParaRPr lang="en-US" altLang="zh-CN" sz="2400" b="1" dirty="0" smtClean="0">
              <a:solidFill>
                <a:srgbClr val="FF0000"/>
              </a:solidFill>
              <a:latin typeface="楷体" panose="02010609060101010101" pitchFamily="49" charset="-122"/>
              <a:ea typeface="楷体" panose="02010609060101010101" pitchFamily="49" charset="-122"/>
            </a:endParaRPr>
          </a:p>
        </p:txBody>
      </p:sp>
      <p:sp>
        <p:nvSpPr>
          <p:cNvPr id="16" name="TextBox 7"/>
          <p:cNvSpPr txBox="1"/>
          <p:nvPr/>
        </p:nvSpPr>
        <p:spPr>
          <a:xfrm>
            <a:off x="5930155" y="2541494"/>
            <a:ext cx="1156446" cy="559769"/>
          </a:xfrm>
          <a:prstGeom prst="rect">
            <a:avLst/>
          </a:prstGeom>
        </p:spPr>
        <p:txBody>
          <a:bodyPr wrap="square" rtlCol="0">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rPr>
              <a:t>5</a:t>
            </a:r>
            <a:endParaRPr lang="en-US" altLang="zh-CN" sz="2400" b="1" dirty="0" smtClean="0">
              <a:solidFill>
                <a:srgbClr val="FF0000"/>
              </a:solidFill>
              <a:latin typeface="楷体" panose="02010609060101010101" pitchFamily="49" charset="-122"/>
              <a:ea typeface="楷体" panose="02010609060101010101" pitchFamily="49" charset="-122"/>
            </a:endParaRPr>
          </a:p>
        </p:txBody>
      </p:sp>
      <p:sp>
        <p:nvSpPr>
          <p:cNvPr id="17" name="TextBox 7"/>
          <p:cNvSpPr txBox="1"/>
          <p:nvPr/>
        </p:nvSpPr>
        <p:spPr>
          <a:xfrm>
            <a:off x="2218766" y="3906370"/>
            <a:ext cx="1156446" cy="559769"/>
          </a:xfrm>
          <a:prstGeom prst="rect">
            <a:avLst/>
          </a:prstGeom>
        </p:spPr>
        <p:txBody>
          <a:bodyPr wrap="square" rtlCol="0">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rPr>
              <a:t>0</a:t>
            </a:r>
            <a:endParaRPr lang="en-US" altLang="zh-CN" sz="2400" b="1" dirty="0" smtClean="0">
              <a:solidFill>
                <a:srgbClr val="FF0000"/>
              </a:solidFill>
              <a:latin typeface="楷体" panose="02010609060101010101" pitchFamily="49" charset="-122"/>
              <a:ea typeface="楷体" panose="02010609060101010101" pitchFamily="49" charset="-122"/>
            </a:endParaRPr>
          </a:p>
        </p:txBody>
      </p:sp>
      <p:sp>
        <p:nvSpPr>
          <p:cNvPr id="18" name="TextBox 7"/>
          <p:cNvSpPr txBox="1"/>
          <p:nvPr/>
        </p:nvSpPr>
        <p:spPr>
          <a:xfrm>
            <a:off x="4034119" y="3892923"/>
            <a:ext cx="1156446" cy="559769"/>
          </a:xfrm>
          <a:prstGeom prst="rect">
            <a:avLst/>
          </a:prstGeom>
        </p:spPr>
        <p:txBody>
          <a:bodyPr wrap="square" rtlCol="0">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rPr>
              <a:t>2</a:t>
            </a:r>
            <a:endParaRPr lang="en-US" altLang="zh-CN" sz="2400" b="1" dirty="0" smtClean="0">
              <a:solidFill>
                <a:srgbClr val="FF0000"/>
              </a:solidFill>
              <a:latin typeface="楷体" panose="02010609060101010101" pitchFamily="49" charset="-122"/>
              <a:ea typeface="楷体" panose="02010609060101010101" pitchFamily="49" charset="-122"/>
            </a:endParaRPr>
          </a:p>
        </p:txBody>
      </p:sp>
      <p:sp>
        <p:nvSpPr>
          <p:cNvPr id="19" name="TextBox 7"/>
          <p:cNvSpPr txBox="1"/>
          <p:nvPr/>
        </p:nvSpPr>
        <p:spPr>
          <a:xfrm>
            <a:off x="5647767" y="3892923"/>
            <a:ext cx="1156446" cy="646331"/>
          </a:xfrm>
          <a:prstGeom prst="rect">
            <a:avLst/>
          </a:prstGeom>
        </p:spPr>
        <p:txBody>
          <a:bodyPr wrap="square" rtlCol="0">
            <a:spAutoFit/>
          </a:bodyPr>
          <a:lstStyle/>
          <a:p>
            <a:pPr>
              <a:lnSpc>
                <a:spcPct val="150000"/>
              </a:lnSpc>
            </a:pPr>
            <a:r>
              <a:rPr lang="zh-CN" altLang="en-US" sz="2400" b="1" dirty="0" smtClean="0">
                <a:solidFill>
                  <a:srgbClr val="FF0000"/>
                </a:solidFill>
                <a:latin typeface="楷体" panose="02010609060101010101" pitchFamily="49" charset="-122"/>
                <a:ea typeface="楷体" panose="02010609060101010101" pitchFamily="49" charset="-122"/>
              </a:rPr>
              <a:t>无数</a:t>
            </a:r>
            <a:endParaRPr lang="en-US" altLang="zh-CN" sz="2400" b="1" dirty="0" smtClean="0">
              <a:solidFill>
                <a:srgbClr val="FF0000"/>
              </a:solidFill>
              <a:latin typeface="楷体" panose="02010609060101010101" pitchFamily="49" charset="-122"/>
              <a:ea typeface="楷体" panose="02010609060101010101" pitchFamily="49" charset="-122"/>
            </a:endParaRPr>
          </a:p>
        </p:txBody>
      </p:sp>
      <p:pic>
        <p:nvPicPr>
          <p:cNvPr id="20" name="RU257.EPS" descr="id:2147503243;FounderCES"/>
          <p:cNvPicPr/>
          <p:nvPr/>
        </p:nvPicPr>
        <p:blipFill>
          <a:blip r:embed="rId7">
            <a:clrChange>
              <a:clrFrom>
                <a:srgbClr val="FFFFFF"/>
              </a:clrFrom>
              <a:clrTo>
                <a:srgbClr val="FFFFFF">
                  <a:alpha val="0"/>
                </a:srgbClr>
              </a:clrTo>
            </a:clrChange>
          </a:blip>
          <a:stretch>
            <a:fillRect/>
          </a:stretch>
        </p:blipFill>
        <p:spPr>
          <a:xfrm>
            <a:off x="2040939" y="1759789"/>
            <a:ext cx="1192252" cy="927367"/>
          </a:xfrm>
          <a:prstGeom prst="rect">
            <a:avLst/>
          </a:prstGeom>
        </p:spPr>
      </p:pic>
      <p:pic>
        <p:nvPicPr>
          <p:cNvPr id="21" name="RU257A.EPS" descr="id:2147503250;FounderCES"/>
          <p:cNvPicPr/>
          <p:nvPr/>
        </p:nvPicPr>
        <p:blipFill>
          <a:blip r:embed="rId8">
            <a:clrChange>
              <a:clrFrom>
                <a:srgbClr val="FFFFFF"/>
              </a:clrFrom>
              <a:clrTo>
                <a:srgbClr val="FFFFFF">
                  <a:alpha val="0"/>
                </a:srgbClr>
              </a:clrTo>
            </a:clrChange>
          </a:blip>
          <a:stretch>
            <a:fillRect/>
          </a:stretch>
        </p:blipFill>
        <p:spPr>
          <a:xfrm>
            <a:off x="3912804" y="1682151"/>
            <a:ext cx="812997" cy="986710"/>
          </a:xfrm>
          <a:prstGeom prst="rect">
            <a:avLst/>
          </a:prstGeom>
        </p:spPr>
      </p:pic>
      <p:pic>
        <p:nvPicPr>
          <p:cNvPr id="22" name="RU257B.EPS" descr="id:2147503257;FounderCES"/>
          <p:cNvPicPr/>
          <p:nvPr/>
        </p:nvPicPr>
        <p:blipFill>
          <a:blip r:embed="rId9">
            <a:clrChange>
              <a:clrFrom>
                <a:srgbClr val="FFFFFF"/>
              </a:clrFrom>
              <a:clrTo>
                <a:srgbClr val="FFFFFF">
                  <a:alpha val="0"/>
                </a:srgbClr>
              </a:clrTo>
            </a:clrChange>
          </a:blip>
          <a:stretch>
            <a:fillRect/>
          </a:stretch>
        </p:blipFill>
        <p:spPr>
          <a:xfrm>
            <a:off x="5503184" y="1664897"/>
            <a:ext cx="1132910" cy="959197"/>
          </a:xfrm>
          <a:prstGeom prst="rect">
            <a:avLst/>
          </a:prstGeom>
        </p:spPr>
      </p:pic>
      <p:pic>
        <p:nvPicPr>
          <p:cNvPr id="23" name="RU257C.EPS" descr="id:2147503264;FounderCES"/>
          <p:cNvPicPr/>
          <p:nvPr/>
        </p:nvPicPr>
        <p:blipFill>
          <a:blip r:embed="rId10">
            <a:clrChange>
              <a:clrFrom>
                <a:srgbClr val="FFFFFF"/>
              </a:clrFrom>
              <a:clrTo>
                <a:srgbClr val="FFFFFF">
                  <a:alpha val="0"/>
                </a:srgbClr>
              </a:clrTo>
            </a:clrChange>
          </a:blip>
          <a:stretch>
            <a:fillRect/>
          </a:stretch>
        </p:blipFill>
        <p:spPr>
          <a:xfrm>
            <a:off x="2071782" y="3419797"/>
            <a:ext cx="1000198" cy="452085"/>
          </a:xfrm>
          <a:prstGeom prst="rect">
            <a:avLst/>
          </a:prstGeom>
        </p:spPr>
      </p:pic>
      <p:pic>
        <p:nvPicPr>
          <p:cNvPr id="24" name="RU257D.EPS" descr="id:2147503271;FounderCES"/>
          <p:cNvPicPr/>
          <p:nvPr/>
        </p:nvPicPr>
        <p:blipFill>
          <a:blip r:embed="rId11">
            <a:clrChange>
              <a:clrFrom>
                <a:srgbClr val="FFFFFF"/>
              </a:clrFrom>
              <a:clrTo>
                <a:srgbClr val="FFFFFF">
                  <a:alpha val="0"/>
                </a:srgbClr>
              </a:clrTo>
            </a:clrChange>
          </a:blip>
          <a:stretch>
            <a:fillRect/>
          </a:stretch>
        </p:blipFill>
        <p:spPr>
          <a:xfrm>
            <a:off x="3705603" y="2993366"/>
            <a:ext cx="1073566" cy="1068711"/>
          </a:xfrm>
          <a:prstGeom prst="rect">
            <a:avLst/>
          </a:prstGeom>
        </p:spPr>
      </p:pic>
      <p:pic>
        <p:nvPicPr>
          <p:cNvPr id="25" name="RU257E.EPS" descr="id:2147503278;FounderCES"/>
          <p:cNvPicPr/>
          <p:nvPr/>
        </p:nvPicPr>
        <p:blipFill>
          <a:blip r:embed="rId12">
            <a:clrChange>
              <a:clrFrom>
                <a:srgbClr val="FFFFFF"/>
              </a:clrFrom>
              <a:clrTo>
                <a:srgbClr val="FFFFFF">
                  <a:alpha val="0"/>
                </a:srgbClr>
              </a:clrTo>
            </a:clrChange>
          </a:blip>
          <a:stretch>
            <a:fillRect/>
          </a:stretch>
        </p:blipFill>
        <p:spPr>
          <a:xfrm>
            <a:off x="5548444" y="3114135"/>
            <a:ext cx="1128054" cy="726141"/>
          </a:xfrm>
          <a:prstGeom prst="rect">
            <a:avLst/>
          </a:prstGeom>
        </p:spPr>
      </p:pic>
      <p:pic>
        <p:nvPicPr>
          <p:cNvPr id="26" name="Picture 2"/>
          <p:cNvPicPr>
            <a:picLocks noChangeAspect="1" noChangeArrowheads="1"/>
          </p:cNvPicPr>
          <p:nvPr/>
        </p:nvPicPr>
        <p:blipFill>
          <a:blip r:embed="rId3">
            <a:clrChange>
              <a:clrFrom>
                <a:srgbClr val="FFFFFF"/>
              </a:clrFrom>
              <a:clrTo>
                <a:srgbClr val="FFFFFF">
                  <a:alpha val="0"/>
                </a:srgbClr>
              </a:clrTo>
            </a:clrChange>
          </a:blip>
          <a:srcRect l="38098" r="37457"/>
          <a:stretch>
            <a:fillRect/>
          </a:stretch>
        </p:blipFill>
        <p:spPr bwMode="auto">
          <a:xfrm>
            <a:off x="3805517" y="1627608"/>
            <a:ext cx="1196789" cy="962025"/>
          </a:xfrm>
          <a:prstGeom prst="rect">
            <a:avLst/>
          </a:prstGeom>
          <a:noFill/>
          <a:ln w="9525">
            <a:noFill/>
            <a:miter lim="800000"/>
            <a:headEnd/>
            <a:tailEnd/>
          </a:ln>
          <a:effectLst/>
        </p:spPr>
      </p:pic>
      <p:pic>
        <p:nvPicPr>
          <p:cNvPr id="27" name="Picture 3"/>
          <p:cNvPicPr>
            <a:picLocks noChangeAspect="1" noChangeArrowheads="1"/>
          </p:cNvPicPr>
          <p:nvPr/>
        </p:nvPicPr>
        <p:blipFill>
          <a:blip r:embed="rId4">
            <a:clrChange>
              <a:clrFrom>
                <a:srgbClr val="FFFFFF"/>
              </a:clrFrom>
              <a:clrTo>
                <a:srgbClr val="FFFFFF">
                  <a:alpha val="0"/>
                </a:srgbClr>
              </a:clrTo>
            </a:clrChange>
          </a:blip>
          <a:srcRect l="36363" r="35114"/>
          <a:stretch>
            <a:fillRect/>
          </a:stretch>
        </p:blipFill>
        <p:spPr bwMode="auto">
          <a:xfrm>
            <a:off x="3536577" y="2968438"/>
            <a:ext cx="1331259" cy="1085850"/>
          </a:xfrm>
          <a:prstGeom prst="rect">
            <a:avLst/>
          </a:prstGeom>
          <a:noFill/>
          <a:ln w="9525">
            <a:noFill/>
            <a:miter lim="800000"/>
            <a:headEnd/>
            <a:tailEnd/>
          </a:ln>
          <a:effectLst/>
        </p:spPr>
      </p:pic>
      <p:pic>
        <p:nvPicPr>
          <p:cNvPr id="28" name="Picture 2"/>
          <p:cNvPicPr>
            <a:picLocks noChangeAspect="1" noChangeArrowheads="1"/>
          </p:cNvPicPr>
          <p:nvPr/>
        </p:nvPicPr>
        <p:blipFill>
          <a:blip r:embed="rId3">
            <a:clrChange>
              <a:clrFrom>
                <a:srgbClr val="FFFFFF"/>
              </a:clrFrom>
              <a:clrTo>
                <a:srgbClr val="FFFFFF">
                  <a:alpha val="0"/>
                </a:srgbClr>
              </a:clrTo>
            </a:clrChange>
          </a:blip>
          <a:srcRect l="72339"/>
          <a:stretch>
            <a:fillRect/>
          </a:stretch>
        </p:blipFill>
        <p:spPr bwMode="auto">
          <a:xfrm>
            <a:off x="5446058" y="1685647"/>
            <a:ext cx="1354230" cy="962025"/>
          </a:xfrm>
          <a:prstGeom prst="rect">
            <a:avLst/>
          </a:prstGeom>
          <a:noFill/>
          <a:ln w="9525">
            <a:noFill/>
            <a:miter lim="800000"/>
            <a:headEnd/>
            <a:tailEnd/>
          </a:ln>
          <a:effectLst/>
        </p:spPr>
      </p:pic>
      <p:pic>
        <p:nvPicPr>
          <p:cNvPr id="29" name="Picture 3"/>
          <p:cNvPicPr>
            <a:picLocks noChangeAspect="1" noChangeArrowheads="1"/>
          </p:cNvPicPr>
          <p:nvPr/>
        </p:nvPicPr>
        <p:blipFill>
          <a:blip r:embed="rId4">
            <a:clrChange>
              <a:clrFrom>
                <a:srgbClr val="FFFFFF"/>
              </a:clrFrom>
              <a:clrTo>
                <a:srgbClr val="FFFFFF">
                  <a:alpha val="0"/>
                </a:srgbClr>
              </a:clrTo>
            </a:clrChange>
          </a:blip>
          <a:srcRect l="76603"/>
          <a:stretch>
            <a:fillRect/>
          </a:stretch>
        </p:blipFill>
        <p:spPr bwMode="auto">
          <a:xfrm>
            <a:off x="5513294" y="2847415"/>
            <a:ext cx="1092014" cy="1085850"/>
          </a:xfrm>
          <a:prstGeom prst="rect">
            <a:avLst/>
          </a:prstGeom>
          <a:noFill/>
          <a:ln w="9525">
            <a:noFill/>
            <a:miter lim="800000"/>
            <a:headEnd/>
            <a:tailEnd/>
          </a:ln>
          <a:effectLst/>
        </p:spPr>
      </p:pic>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par>
                                <p:cTn id="12" presetID="1" presetClass="entr" presetSubtype="0" fill="hold" grpId="0" nodeType="with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3075"/>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3074"/>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29"/>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28"/>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2" presetClass="entr" presetSubtype="4" fill="hold" grpId="0" nodeType="click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slide(fromBottom)">
                                      <p:cBhvr>
                                        <p:cTn id="30" dur="500"/>
                                        <p:tgtEl>
                                          <p:spTgt spid="14"/>
                                        </p:tgtEl>
                                      </p:cBhvr>
                                    </p:animEffect>
                                  </p:childTnLst>
                                </p:cTn>
                              </p:par>
                              <p:par>
                                <p:cTn id="31" presetID="12" presetClass="entr" presetSubtype="4"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slide(fromBottom)">
                                      <p:cBhvr>
                                        <p:cTn id="33" dur="500"/>
                                        <p:tgtEl>
                                          <p:spTgt spid="20"/>
                                        </p:tgtEl>
                                      </p:cBhvr>
                                    </p:animEffect>
                                  </p:childTnLst>
                                </p:cTn>
                              </p:par>
                              <p:par>
                                <p:cTn id="34" presetID="1" presetClass="exit" presetSubtype="0" fill="hold" nodeType="withEffect">
                                  <p:stCondLst>
                                    <p:cond delay="0"/>
                                  </p:stCondLst>
                                  <p:childTnLst>
                                    <p:set>
                                      <p:cBhvr>
                                        <p:cTn id="35" dur="1" fill="hold">
                                          <p:stCondLst>
                                            <p:cond delay="0"/>
                                          </p:stCondLst>
                                        </p:cTn>
                                        <p:tgtEl>
                                          <p:spTgt spid="3074"/>
                                        </p:tgtEl>
                                        <p:attrNameLst>
                                          <p:attrName>style.visibility</p:attrName>
                                        </p:attrNameLst>
                                      </p:cBhvr>
                                      <p:to>
                                        <p:strVal val="hidden"/>
                                      </p:to>
                                    </p:set>
                                  </p:childTnLst>
                                </p:cTn>
                              </p:par>
                            </p:childTnLst>
                          </p:cTn>
                        </p:par>
                      </p:childTnLst>
                    </p:cTn>
                  </p:par>
                  <p:par>
                    <p:cTn id="36" fill="hold">
                      <p:stCondLst>
                        <p:cond delay="indefinite"/>
                      </p:stCondLst>
                      <p:childTnLst>
                        <p:par>
                          <p:cTn id="37" fill="hold">
                            <p:stCondLst>
                              <p:cond delay="0"/>
                            </p:stCondLst>
                            <p:childTnLst>
                              <p:par>
                                <p:cTn id="38" presetID="12" presetClass="entr" presetSubtype="4" fill="hold" grpId="0" nodeType="click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slide(fromBottom)">
                                      <p:cBhvr>
                                        <p:cTn id="40" dur="500"/>
                                        <p:tgtEl>
                                          <p:spTgt spid="12"/>
                                        </p:tgtEl>
                                      </p:cBhvr>
                                    </p:animEffect>
                                  </p:childTnLst>
                                </p:cTn>
                              </p:par>
                              <p:par>
                                <p:cTn id="41" presetID="12" presetClass="entr" presetSubtype="4"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animEffect transition="in" filter="slide(fromBottom)">
                                      <p:cBhvr>
                                        <p:cTn id="43" dur="500"/>
                                        <p:tgtEl>
                                          <p:spTgt spid="21"/>
                                        </p:tgtEl>
                                      </p:cBhvr>
                                    </p:animEffect>
                                  </p:childTnLst>
                                </p:cTn>
                              </p:par>
                              <p:par>
                                <p:cTn id="44" presetID="1" presetClass="exit" presetSubtype="0" fill="hold" nodeType="withEffect">
                                  <p:stCondLst>
                                    <p:cond delay="0"/>
                                  </p:stCondLst>
                                  <p:childTnLst>
                                    <p:set>
                                      <p:cBhvr>
                                        <p:cTn id="45" dur="1" fill="hold">
                                          <p:stCondLst>
                                            <p:cond delay="0"/>
                                          </p:stCondLst>
                                        </p:cTn>
                                        <p:tgtEl>
                                          <p:spTgt spid="26"/>
                                        </p:tgtEl>
                                        <p:attrNameLst>
                                          <p:attrName>style.visibility</p:attrName>
                                        </p:attrNameLst>
                                      </p:cBhvr>
                                      <p:to>
                                        <p:strVal val="hidden"/>
                                      </p:to>
                                    </p:set>
                                  </p:childTnLst>
                                </p:cTn>
                              </p:par>
                            </p:childTnLst>
                          </p:cTn>
                        </p:par>
                      </p:childTnLst>
                    </p:cTn>
                  </p:par>
                  <p:par>
                    <p:cTn id="46" fill="hold">
                      <p:stCondLst>
                        <p:cond delay="indefinite"/>
                      </p:stCondLst>
                      <p:childTnLst>
                        <p:par>
                          <p:cTn id="47" fill="hold">
                            <p:stCondLst>
                              <p:cond delay="0"/>
                            </p:stCondLst>
                            <p:childTnLst>
                              <p:par>
                                <p:cTn id="48" presetID="12" presetClass="entr" presetSubtype="4" fill="hold" grpId="0" nodeType="clickEffect">
                                  <p:stCondLst>
                                    <p:cond delay="0"/>
                                  </p:stCondLst>
                                  <p:childTnLst>
                                    <p:set>
                                      <p:cBhvr>
                                        <p:cTn id="49" dur="1" fill="hold">
                                          <p:stCondLst>
                                            <p:cond delay="0"/>
                                          </p:stCondLst>
                                        </p:cTn>
                                        <p:tgtEl>
                                          <p:spTgt spid="16"/>
                                        </p:tgtEl>
                                        <p:attrNameLst>
                                          <p:attrName>style.visibility</p:attrName>
                                        </p:attrNameLst>
                                      </p:cBhvr>
                                      <p:to>
                                        <p:strVal val="visible"/>
                                      </p:to>
                                    </p:set>
                                    <p:animEffect transition="in" filter="slide(fromBottom)">
                                      <p:cBhvr>
                                        <p:cTn id="50" dur="500"/>
                                        <p:tgtEl>
                                          <p:spTgt spid="16"/>
                                        </p:tgtEl>
                                      </p:cBhvr>
                                    </p:animEffect>
                                  </p:childTnLst>
                                </p:cTn>
                              </p:par>
                              <p:par>
                                <p:cTn id="51" presetID="12" presetClass="entr" presetSubtype="4" fill="hold" nodeType="with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slide(fromBottom)">
                                      <p:cBhvr>
                                        <p:cTn id="53" dur="500"/>
                                        <p:tgtEl>
                                          <p:spTgt spid="22"/>
                                        </p:tgtEl>
                                      </p:cBhvr>
                                    </p:animEffect>
                                  </p:childTnLst>
                                </p:cTn>
                              </p:par>
                              <p:par>
                                <p:cTn id="54" presetID="1" presetClass="exit" presetSubtype="0" fill="hold" nodeType="withEffect">
                                  <p:stCondLst>
                                    <p:cond delay="0"/>
                                  </p:stCondLst>
                                  <p:childTnLst>
                                    <p:set>
                                      <p:cBhvr>
                                        <p:cTn id="55" dur="1" fill="hold">
                                          <p:stCondLst>
                                            <p:cond delay="0"/>
                                          </p:stCondLst>
                                        </p:cTn>
                                        <p:tgtEl>
                                          <p:spTgt spid="28"/>
                                        </p:tgtEl>
                                        <p:attrNameLst>
                                          <p:attrName>style.visibility</p:attrName>
                                        </p:attrNameLst>
                                      </p:cBhvr>
                                      <p:to>
                                        <p:strVal val="hidden"/>
                                      </p:to>
                                    </p:set>
                                  </p:childTnLst>
                                </p:cTn>
                              </p:par>
                            </p:childTnLst>
                          </p:cTn>
                        </p:par>
                      </p:childTnLst>
                    </p:cTn>
                  </p:par>
                  <p:par>
                    <p:cTn id="56" fill="hold">
                      <p:stCondLst>
                        <p:cond delay="indefinite"/>
                      </p:stCondLst>
                      <p:childTnLst>
                        <p:par>
                          <p:cTn id="57" fill="hold">
                            <p:stCondLst>
                              <p:cond delay="0"/>
                            </p:stCondLst>
                            <p:childTnLst>
                              <p:par>
                                <p:cTn id="58" presetID="12" presetClass="entr" presetSubtype="4"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slide(fromBottom)">
                                      <p:cBhvr>
                                        <p:cTn id="60" dur="500"/>
                                        <p:tgtEl>
                                          <p:spTgt spid="17"/>
                                        </p:tgtEl>
                                      </p:cBhvr>
                                    </p:animEffect>
                                  </p:childTnLst>
                                </p:cTn>
                              </p:par>
                              <p:par>
                                <p:cTn id="61" presetID="12" presetClass="entr" presetSubtype="4" fill="hold" nodeType="with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slide(fromBottom)">
                                      <p:cBhvr>
                                        <p:cTn id="63" dur="500"/>
                                        <p:tgtEl>
                                          <p:spTgt spid="23"/>
                                        </p:tgtEl>
                                      </p:cBhvr>
                                    </p:animEffect>
                                  </p:childTnLst>
                                </p:cTn>
                              </p:par>
                              <p:par>
                                <p:cTn id="64" presetID="1" presetClass="exit" presetSubtype="0" fill="hold" nodeType="withEffect">
                                  <p:stCondLst>
                                    <p:cond delay="0"/>
                                  </p:stCondLst>
                                  <p:childTnLst>
                                    <p:set>
                                      <p:cBhvr>
                                        <p:cTn id="65" dur="1" fill="hold">
                                          <p:stCondLst>
                                            <p:cond delay="0"/>
                                          </p:stCondLst>
                                        </p:cTn>
                                        <p:tgtEl>
                                          <p:spTgt spid="3075"/>
                                        </p:tgtEl>
                                        <p:attrNameLst>
                                          <p:attrName>style.visibility</p:attrName>
                                        </p:attrNameLst>
                                      </p:cBhvr>
                                      <p:to>
                                        <p:strVal val="hidden"/>
                                      </p:to>
                                    </p:set>
                                  </p:childTnLst>
                                </p:cTn>
                              </p:par>
                            </p:childTnLst>
                          </p:cTn>
                        </p:par>
                      </p:childTnLst>
                    </p:cTn>
                  </p:par>
                  <p:par>
                    <p:cTn id="66" fill="hold">
                      <p:stCondLst>
                        <p:cond delay="indefinite"/>
                      </p:stCondLst>
                      <p:childTnLst>
                        <p:par>
                          <p:cTn id="67" fill="hold">
                            <p:stCondLst>
                              <p:cond delay="0"/>
                            </p:stCondLst>
                            <p:childTnLst>
                              <p:par>
                                <p:cTn id="68" presetID="12" presetClass="entr" presetSubtype="4" fill="hold" grpId="0" nodeType="click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slide(fromBottom)">
                                      <p:cBhvr>
                                        <p:cTn id="70" dur="500"/>
                                        <p:tgtEl>
                                          <p:spTgt spid="18"/>
                                        </p:tgtEl>
                                      </p:cBhvr>
                                    </p:animEffect>
                                  </p:childTnLst>
                                </p:cTn>
                              </p:par>
                              <p:par>
                                <p:cTn id="71" presetID="12" presetClass="entr" presetSubtype="4" fill="hold" nodeType="withEffect">
                                  <p:stCondLst>
                                    <p:cond delay="0"/>
                                  </p:stCondLst>
                                  <p:childTnLst>
                                    <p:set>
                                      <p:cBhvr>
                                        <p:cTn id="72" dur="1" fill="hold">
                                          <p:stCondLst>
                                            <p:cond delay="0"/>
                                          </p:stCondLst>
                                        </p:cTn>
                                        <p:tgtEl>
                                          <p:spTgt spid="24"/>
                                        </p:tgtEl>
                                        <p:attrNameLst>
                                          <p:attrName>style.visibility</p:attrName>
                                        </p:attrNameLst>
                                      </p:cBhvr>
                                      <p:to>
                                        <p:strVal val="visible"/>
                                      </p:to>
                                    </p:set>
                                    <p:animEffect transition="in" filter="slide(fromBottom)">
                                      <p:cBhvr>
                                        <p:cTn id="73" dur="500"/>
                                        <p:tgtEl>
                                          <p:spTgt spid="24"/>
                                        </p:tgtEl>
                                      </p:cBhvr>
                                    </p:animEffect>
                                  </p:childTnLst>
                                </p:cTn>
                              </p:par>
                              <p:par>
                                <p:cTn id="74" presetID="1" presetClass="exit" presetSubtype="0" fill="hold" nodeType="withEffect">
                                  <p:stCondLst>
                                    <p:cond delay="0"/>
                                  </p:stCondLst>
                                  <p:childTnLst>
                                    <p:set>
                                      <p:cBhvr>
                                        <p:cTn id="75" dur="1" fill="hold">
                                          <p:stCondLst>
                                            <p:cond delay="0"/>
                                          </p:stCondLst>
                                        </p:cTn>
                                        <p:tgtEl>
                                          <p:spTgt spid="27"/>
                                        </p:tgtEl>
                                        <p:attrNameLst>
                                          <p:attrName>style.visibility</p:attrName>
                                        </p:attrNameLst>
                                      </p:cBhvr>
                                      <p:to>
                                        <p:strVal val="hidden"/>
                                      </p:to>
                                    </p:set>
                                  </p:childTnLst>
                                </p:cTn>
                              </p:par>
                            </p:childTnLst>
                          </p:cTn>
                        </p:par>
                      </p:childTnLst>
                    </p:cTn>
                  </p:par>
                  <p:par>
                    <p:cTn id="76" fill="hold">
                      <p:stCondLst>
                        <p:cond delay="indefinite"/>
                      </p:stCondLst>
                      <p:childTnLst>
                        <p:par>
                          <p:cTn id="77" fill="hold">
                            <p:stCondLst>
                              <p:cond delay="0"/>
                            </p:stCondLst>
                            <p:childTnLst>
                              <p:par>
                                <p:cTn id="78" presetID="12" presetClass="entr" presetSubtype="4" fill="hold" grpId="0" nodeType="click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slide(fromBottom)">
                                      <p:cBhvr>
                                        <p:cTn id="80" dur="500"/>
                                        <p:tgtEl>
                                          <p:spTgt spid="19"/>
                                        </p:tgtEl>
                                      </p:cBhvr>
                                    </p:animEffect>
                                  </p:childTnLst>
                                </p:cTn>
                              </p:par>
                              <p:par>
                                <p:cTn id="81" presetID="12" presetClass="entr" presetSubtype="4" fill="hold" nodeType="withEffect">
                                  <p:stCondLst>
                                    <p:cond delay="0"/>
                                  </p:stCondLst>
                                  <p:childTnLst>
                                    <p:set>
                                      <p:cBhvr>
                                        <p:cTn id="82" dur="1" fill="hold">
                                          <p:stCondLst>
                                            <p:cond delay="0"/>
                                          </p:stCondLst>
                                        </p:cTn>
                                        <p:tgtEl>
                                          <p:spTgt spid="25"/>
                                        </p:tgtEl>
                                        <p:attrNameLst>
                                          <p:attrName>style.visibility</p:attrName>
                                        </p:attrNameLst>
                                      </p:cBhvr>
                                      <p:to>
                                        <p:strVal val="visible"/>
                                      </p:to>
                                    </p:set>
                                    <p:animEffect transition="in" filter="slide(fromBottom)">
                                      <p:cBhvr>
                                        <p:cTn id="83" dur="500"/>
                                        <p:tgtEl>
                                          <p:spTgt spid="25"/>
                                        </p:tgtEl>
                                      </p:cBhvr>
                                    </p:animEffect>
                                  </p:childTnLst>
                                </p:cTn>
                              </p:par>
                              <p:par>
                                <p:cTn id="84" presetID="1" presetClass="exit" presetSubtype="0" fill="hold" nodeType="withEffect">
                                  <p:stCondLst>
                                    <p:cond delay="0"/>
                                  </p:stCondLst>
                                  <p:childTnLst>
                                    <p:set>
                                      <p:cBhvr>
                                        <p:cTn id="85" dur="1" fill="hold">
                                          <p:stCondLst>
                                            <p:cond delay="0"/>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0" grpId="0" bldLvl="0" animBg="1"/>
      <p:bldP spid="15" grpId="0"/>
      <p:bldP spid="14" grpId="0"/>
      <p:bldP spid="12" grpId="0"/>
      <p:bldP spid="16" grpId="0"/>
      <p:bldP spid="17" grpId="0"/>
      <p:bldP spid="18" grpId="0"/>
      <p:bldP spid="1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clrChange>
              <a:clrFrom>
                <a:srgbClr val="FFFFFF"/>
              </a:clrFrom>
              <a:clrTo>
                <a:srgbClr val="FFFFFF">
                  <a:alpha val="0"/>
                </a:srgbClr>
              </a:clrTo>
            </a:clrChange>
          </a:blip>
          <a:srcRect/>
          <a:stretch>
            <a:fillRect/>
          </a:stretch>
        </p:blipFill>
        <p:spPr bwMode="auto">
          <a:xfrm>
            <a:off x="2191310" y="1613647"/>
            <a:ext cx="781050" cy="1028700"/>
          </a:xfrm>
          <a:prstGeom prst="rect">
            <a:avLst/>
          </a:prstGeom>
          <a:noFill/>
          <a:ln w="9525">
            <a:noFill/>
            <a:miter lim="800000"/>
            <a:headEnd/>
            <a:tailEnd/>
          </a:ln>
          <a:effectLst/>
        </p:spPr>
      </p:pic>
      <p:pic>
        <p:nvPicPr>
          <p:cNvPr id="4099"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3881999" y="1665194"/>
            <a:ext cx="1057275" cy="952500"/>
          </a:xfrm>
          <a:prstGeom prst="rect">
            <a:avLst/>
          </a:prstGeom>
          <a:noFill/>
          <a:ln w="9525">
            <a:noFill/>
            <a:miter lim="800000"/>
            <a:headEnd/>
            <a:tailEnd/>
          </a:ln>
          <a:effectLst/>
        </p:spPr>
      </p:pic>
      <p:pic>
        <p:nvPicPr>
          <p:cNvPr id="4100" name="Picture 4"/>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5678861" y="1611406"/>
            <a:ext cx="771525" cy="952500"/>
          </a:xfrm>
          <a:prstGeom prst="rect">
            <a:avLst/>
          </a:prstGeom>
          <a:noFill/>
          <a:ln w="9525">
            <a:noFill/>
            <a:miter lim="800000"/>
            <a:headEnd/>
            <a:tailEnd/>
          </a:ln>
          <a:effectLst/>
        </p:spPr>
      </p:pic>
      <p:pic>
        <p:nvPicPr>
          <p:cNvPr id="4101" name="Picture 5"/>
          <p:cNvPicPr>
            <a:picLocks noChangeAspect="1" noChangeArrowheads="1"/>
          </p:cNvPicPr>
          <p:nvPr/>
        </p:nvPicPr>
        <p:blipFill>
          <a:blip r:embed="rId6">
            <a:clrChange>
              <a:clrFrom>
                <a:srgbClr val="FFFFFF"/>
              </a:clrFrom>
              <a:clrTo>
                <a:srgbClr val="FFFFFF">
                  <a:alpha val="0"/>
                </a:srgbClr>
              </a:clrTo>
            </a:clrChange>
          </a:blip>
          <a:srcRect/>
          <a:stretch>
            <a:fillRect/>
          </a:stretch>
        </p:blipFill>
        <p:spPr bwMode="auto">
          <a:xfrm>
            <a:off x="2030226" y="3055003"/>
            <a:ext cx="1076325" cy="942975"/>
          </a:xfrm>
          <a:prstGeom prst="rect">
            <a:avLst/>
          </a:prstGeom>
          <a:noFill/>
          <a:ln w="9525">
            <a:noFill/>
            <a:miter lim="800000"/>
            <a:headEnd/>
            <a:tailEnd/>
          </a:ln>
          <a:effectLst/>
        </p:spPr>
      </p:pic>
      <p:pic>
        <p:nvPicPr>
          <p:cNvPr id="4102" name="Picture 6"/>
          <p:cNvPicPr>
            <a:picLocks noChangeAspect="1" noChangeArrowheads="1"/>
          </p:cNvPicPr>
          <p:nvPr/>
        </p:nvPicPr>
        <p:blipFill>
          <a:blip r:embed="rId7">
            <a:clrChange>
              <a:clrFrom>
                <a:srgbClr val="FFFFFF"/>
              </a:clrFrom>
              <a:clrTo>
                <a:srgbClr val="FFFFFF">
                  <a:alpha val="0"/>
                </a:srgbClr>
              </a:clrTo>
            </a:clrChange>
          </a:blip>
          <a:srcRect/>
          <a:stretch>
            <a:fillRect/>
          </a:stretch>
        </p:blipFill>
        <p:spPr bwMode="auto">
          <a:xfrm>
            <a:off x="3818965" y="3212726"/>
            <a:ext cx="914400" cy="762000"/>
          </a:xfrm>
          <a:prstGeom prst="rect">
            <a:avLst/>
          </a:prstGeom>
          <a:noFill/>
          <a:ln w="9525">
            <a:noFill/>
            <a:miter lim="800000"/>
            <a:headEnd/>
            <a:tailEnd/>
          </a:ln>
          <a:effectLst/>
        </p:spPr>
      </p:pic>
      <p:pic>
        <p:nvPicPr>
          <p:cNvPr id="4103" name="Picture 7"/>
          <p:cNvPicPr>
            <a:picLocks noChangeAspect="1" noChangeArrowheads="1"/>
          </p:cNvPicPr>
          <p:nvPr/>
        </p:nvPicPr>
        <p:blipFill>
          <a:blip r:embed="rId8">
            <a:clrChange>
              <a:clrFrom>
                <a:srgbClr val="FFFFFF"/>
              </a:clrFrom>
              <a:clrTo>
                <a:srgbClr val="FFFFFF">
                  <a:alpha val="0"/>
                </a:srgbClr>
              </a:clrTo>
            </a:clrChange>
          </a:blip>
          <a:srcRect/>
          <a:stretch>
            <a:fillRect/>
          </a:stretch>
        </p:blipFill>
        <p:spPr bwMode="auto">
          <a:xfrm>
            <a:off x="5934915" y="3150254"/>
            <a:ext cx="447675" cy="752475"/>
          </a:xfrm>
          <a:prstGeom prst="rect">
            <a:avLst/>
          </a:prstGeom>
          <a:noFill/>
          <a:ln w="9525">
            <a:noFill/>
            <a:miter lim="800000"/>
            <a:headEnd/>
            <a:tailEnd/>
          </a:ln>
          <a:effectLst/>
        </p:spPr>
      </p:pic>
      <p:sp>
        <p:nvSpPr>
          <p:cNvPr id="11" name="TextBox 10"/>
          <p:cNvSpPr txBox="1"/>
          <p:nvPr/>
        </p:nvSpPr>
        <p:spPr>
          <a:xfrm>
            <a:off x="1949823" y="2558649"/>
            <a:ext cx="6869666" cy="1938992"/>
          </a:xfrm>
          <a:prstGeom prst="rect">
            <a:avLst/>
          </a:prstGeom>
          <a:noFill/>
        </p:spPr>
        <p:txBody>
          <a:bodyPr wrap="square" rtlCol="0">
            <a:spAutoFit/>
          </a:bodyPr>
          <a:lstStyle/>
          <a:p>
            <a:pPr>
              <a:lnSpc>
                <a:spcPct val="150000"/>
              </a:lnSpc>
            </a:pPr>
            <a:r>
              <a:rPr lang="en-US" altLang="zh-CN" sz="2000" dirty="0" smtClean="0">
                <a:latin typeface="微软雅黑" panose="020B0503020204020204" pitchFamily="34" charset="-122"/>
                <a:ea typeface="微软雅黑" panose="020B0503020204020204" pitchFamily="34" charset="-122"/>
              </a:rPr>
              <a:t>(            )</a:t>
            </a:r>
            <a:r>
              <a:rPr lang="zh-CN" altLang="en-US" sz="2000" dirty="0" smtClean="0">
                <a:latin typeface="微软雅黑" panose="020B0503020204020204" pitchFamily="34" charset="-122"/>
                <a:ea typeface="微软雅黑" panose="020B0503020204020204" pitchFamily="34" charset="-122"/>
              </a:rPr>
              <a:t>条       </a:t>
            </a:r>
            <a:r>
              <a:rPr lang="en-US" altLang="zh-CN" sz="2000" dirty="0" smtClean="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条      </a:t>
            </a:r>
            <a:r>
              <a:rPr lang="en-US" altLang="zh-CN" sz="2000" dirty="0" smtClean="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条</a:t>
            </a:r>
            <a:endParaRPr lang="en-US" altLang="zh-CN" sz="2000" dirty="0" smtClean="0">
              <a:latin typeface="微软雅黑" panose="020B0503020204020204" pitchFamily="34" charset="-122"/>
              <a:ea typeface="微软雅黑" panose="020B0503020204020204" pitchFamily="34" charset="-122"/>
            </a:endParaRPr>
          </a:p>
          <a:p>
            <a:pPr>
              <a:lnSpc>
                <a:spcPct val="150000"/>
              </a:lnSpc>
            </a:pPr>
            <a:endParaRPr lang="en-US" altLang="zh-CN" sz="2000" dirty="0" smtClean="0">
              <a:latin typeface="微软雅黑" panose="020B0503020204020204" pitchFamily="34" charset="-122"/>
              <a:ea typeface="微软雅黑" panose="020B0503020204020204" pitchFamily="34" charset="-122"/>
            </a:endParaRPr>
          </a:p>
          <a:p>
            <a:pPr>
              <a:lnSpc>
                <a:spcPct val="150000"/>
              </a:lnSpc>
            </a:pPr>
            <a:endParaRPr lang="en-US" altLang="zh-CN" sz="2000" dirty="0" smtClean="0">
              <a:latin typeface="微软雅黑" panose="020B0503020204020204" pitchFamily="34" charset="-122"/>
              <a:ea typeface="微软雅黑" panose="020B0503020204020204" pitchFamily="34" charset="-122"/>
            </a:endParaRPr>
          </a:p>
          <a:p>
            <a:pPr>
              <a:lnSpc>
                <a:spcPct val="150000"/>
              </a:lnSpc>
            </a:pPr>
            <a:r>
              <a:rPr lang="en-US" altLang="zh-CN" sz="2000" dirty="0" smtClean="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条     </a:t>
            </a:r>
            <a:r>
              <a:rPr lang="en-US" altLang="zh-CN" sz="2000" dirty="0" smtClean="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条        </a:t>
            </a:r>
            <a:r>
              <a:rPr lang="en-US" altLang="zh-CN" sz="2000" dirty="0" smtClean="0">
                <a:latin typeface="微软雅黑" panose="020B0503020204020204" pitchFamily="34" charset="-122"/>
                <a:ea typeface="微软雅黑" panose="020B0503020204020204" pitchFamily="34" charset="-122"/>
              </a:rPr>
              <a:t>(            </a:t>
            </a:r>
            <a:r>
              <a:rPr lang="en-US" altLang="zh-CN" sz="2000" dirty="0" smtClean="0">
                <a:latin typeface="微软雅黑" panose="020B0503020204020204" pitchFamily="34" charset="-122"/>
                <a:ea typeface="微软雅黑" panose="020B0503020204020204" pitchFamily="34" charset="-122"/>
              </a:rPr>
              <a:t>)</a:t>
            </a:r>
            <a:r>
              <a:rPr lang="zh-CN" altLang="en-US" sz="2000" dirty="0" smtClean="0">
                <a:latin typeface="微软雅黑" panose="020B0503020204020204" pitchFamily="34" charset="-122"/>
                <a:ea typeface="微软雅黑" panose="020B0503020204020204" pitchFamily="34" charset="-122"/>
              </a:rPr>
              <a:t>条</a:t>
            </a:r>
            <a:endParaRPr lang="zh-CN" altLang="en-US" sz="2000" dirty="0" smtClean="0">
              <a:latin typeface="微软雅黑" panose="020B0503020204020204" pitchFamily="34" charset="-122"/>
              <a:ea typeface="微软雅黑" panose="020B0503020204020204" pitchFamily="34" charset="-122"/>
            </a:endParaRPr>
          </a:p>
        </p:txBody>
      </p:sp>
      <p:pic>
        <p:nvPicPr>
          <p:cNvPr id="13" name="图片 12" descr="图片5.png"/>
          <p:cNvPicPr>
            <a:picLocks noChangeAspect="1"/>
          </p:cNvPicPr>
          <p:nvPr/>
        </p:nvPicPr>
        <p:blipFill>
          <a:blip r:embed="rId9" cstate="print"/>
          <a:stretch>
            <a:fillRect/>
          </a:stretch>
        </p:blipFill>
        <p:spPr>
          <a:xfrm>
            <a:off x="0" y="3971812"/>
            <a:ext cx="1810362" cy="1188622"/>
          </a:xfrm>
          <a:prstGeom prst="rect">
            <a:avLst/>
          </a:prstGeom>
        </p:spPr>
      </p:pic>
      <p:pic>
        <p:nvPicPr>
          <p:cNvPr id="9" name="图片 8" descr="图片1.png"/>
          <p:cNvPicPr>
            <a:picLocks noChangeAspect="1"/>
          </p:cNvPicPr>
          <p:nvPr/>
        </p:nvPicPr>
        <p:blipFill>
          <a:blip r:embed="rId10" cstate="print"/>
          <a:stretch>
            <a:fillRect/>
          </a:stretch>
        </p:blipFill>
        <p:spPr>
          <a:xfrm>
            <a:off x="699652" y="332921"/>
            <a:ext cx="1813304" cy="561395"/>
          </a:xfrm>
          <a:prstGeom prst="rect">
            <a:avLst/>
          </a:prstGeom>
        </p:spPr>
      </p:pic>
      <p:sp>
        <p:nvSpPr>
          <p:cNvPr id="15" name="TextBox 14"/>
          <p:cNvSpPr txBox="1"/>
          <p:nvPr/>
        </p:nvSpPr>
        <p:spPr>
          <a:xfrm>
            <a:off x="672353" y="631237"/>
            <a:ext cx="7900607" cy="1200329"/>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5.</a:t>
            </a:r>
            <a:r>
              <a:rPr lang="zh-CN" altLang="en-US" sz="2400" dirty="0" smtClean="0">
                <a:latin typeface="微软雅黑" panose="020B0503020204020204" pitchFamily="34" charset="-122"/>
                <a:ea typeface="微软雅黑" panose="020B0503020204020204" pitchFamily="34" charset="-122"/>
              </a:rPr>
              <a:t>下列图形中</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是轴对称图形的画出它的对称轴</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能画几条</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画一画</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圆画出一条即可</a:t>
            </a:r>
            <a:r>
              <a:rPr lang="en-US" altLang="zh-CN" sz="2400" dirty="0" smtClean="0">
                <a:latin typeface="微软雅黑" panose="020B0503020204020204" pitchFamily="34" charset="-122"/>
                <a:ea typeface="微软雅黑" panose="020B0503020204020204" pitchFamily="34" charset="-122"/>
              </a:rPr>
              <a:t>),</a:t>
            </a:r>
            <a:r>
              <a:rPr lang="zh-CN" altLang="en-US" sz="2400" dirty="0" smtClean="0">
                <a:latin typeface="微软雅黑" panose="020B0503020204020204" pitchFamily="34" charset="-122"/>
                <a:ea typeface="微软雅黑" panose="020B0503020204020204" pitchFamily="34" charset="-122"/>
              </a:rPr>
              <a:t>填一填。</a:t>
            </a:r>
          </a:p>
        </p:txBody>
      </p:sp>
      <p:sp>
        <p:nvSpPr>
          <p:cNvPr id="14" name="TextBox 7"/>
          <p:cNvSpPr txBox="1"/>
          <p:nvPr/>
        </p:nvSpPr>
        <p:spPr>
          <a:xfrm>
            <a:off x="2353238" y="2554942"/>
            <a:ext cx="1156446" cy="559769"/>
          </a:xfrm>
          <a:prstGeom prst="rect">
            <a:avLst/>
          </a:prstGeom>
        </p:spPr>
        <p:txBody>
          <a:bodyPr wrap="square" rtlCol="0">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rPr>
              <a:t>1</a:t>
            </a:r>
            <a:endParaRPr lang="en-US" altLang="zh-CN" sz="2400" b="1" dirty="0" smtClean="0">
              <a:solidFill>
                <a:srgbClr val="FF0000"/>
              </a:solidFill>
              <a:latin typeface="楷体" panose="02010609060101010101" pitchFamily="49" charset="-122"/>
              <a:ea typeface="楷体" panose="02010609060101010101" pitchFamily="49" charset="-122"/>
            </a:endParaRPr>
          </a:p>
        </p:txBody>
      </p:sp>
      <p:sp>
        <p:nvSpPr>
          <p:cNvPr id="12" name="TextBox 7"/>
          <p:cNvSpPr txBox="1"/>
          <p:nvPr/>
        </p:nvSpPr>
        <p:spPr>
          <a:xfrm>
            <a:off x="4182038" y="2528047"/>
            <a:ext cx="1156446" cy="559769"/>
          </a:xfrm>
          <a:prstGeom prst="rect">
            <a:avLst/>
          </a:prstGeom>
        </p:spPr>
        <p:txBody>
          <a:bodyPr wrap="square" rtlCol="0">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rPr>
              <a:t>1</a:t>
            </a:r>
            <a:endParaRPr lang="en-US" altLang="zh-CN" sz="2400" b="1" dirty="0" smtClean="0">
              <a:solidFill>
                <a:srgbClr val="FF0000"/>
              </a:solidFill>
              <a:latin typeface="楷体" panose="02010609060101010101" pitchFamily="49" charset="-122"/>
              <a:ea typeface="楷体" panose="02010609060101010101" pitchFamily="49" charset="-122"/>
            </a:endParaRPr>
          </a:p>
        </p:txBody>
      </p:sp>
      <p:sp>
        <p:nvSpPr>
          <p:cNvPr id="16" name="TextBox 7"/>
          <p:cNvSpPr txBox="1"/>
          <p:nvPr/>
        </p:nvSpPr>
        <p:spPr>
          <a:xfrm>
            <a:off x="5930155" y="2541494"/>
            <a:ext cx="1156446" cy="559769"/>
          </a:xfrm>
          <a:prstGeom prst="rect">
            <a:avLst/>
          </a:prstGeom>
        </p:spPr>
        <p:txBody>
          <a:bodyPr wrap="square" rtlCol="0">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rPr>
              <a:t>0</a:t>
            </a:r>
            <a:endParaRPr lang="en-US" altLang="zh-CN" sz="2400" b="1" dirty="0" smtClean="0">
              <a:solidFill>
                <a:srgbClr val="FF0000"/>
              </a:solidFill>
              <a:latin typeface="楷体" panose="02010609060101010101" pitchFamily="49" charset="-122"/>
              <a:ea typeface="楷体" panose="02010609060101010101" pitchFamily="49" charset="-122"/>
            </a:endParaRPr>
          </a:p>
        </p:txBody>
      </p:sp>
      <p:sp>
        <p:nvSpPr>
          <p:cNvPr id="17" name="TextBox 7"/>
          <p:cNvSpPr txBox="1"/>
          <p:nvPr/>
        </p:nvSpPr>
        <p:spPr>
          <a:xfrm>
            <a:off x="2218766" y="3906370"/>
            <a:ext cx="1156446" cy="559769"/>
          </a:xfrm>
          <a:prstGeom prst="rect">
            <a:avLst/>
          </a:prstGeom>
        </p:spPr>
        <p:txBody>
          <a:bodyPr wrap="square" rtlCol="0">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rPr>
              <a:t>5</a:t>
            </a:r>
            <a:endParaRPr lang="en-US" altLang="zh-CN" sz="2400" b="1" dirty="0" smtClean="0">
              <a:solidFill>
                <a:srgbClr val="FF0000"/>
              </a:solidFill>
              <a:latin typeface="楷体" panose="02010609060101010101" pitchFamily="49" charset="-122"/>
              <a:ea typeface="楷体" panose="02010609060101010101" pitchFamily="49" charset="-122"/>
            </a:endParaRPr>
          </a:p>
        </p:txBody>
      </p:sp>
      <p:sp>
        <p:nvSpPr>
          <p:cNvPr id="18" name="TextBox 7"/>
          <p:cNvSpPr txBox="1"/>
          <p:nvPr/>
        </p:nvSpPr>
        <p:spPr>
          <a:xfrm>
            <a:off x="4034119" y="3892923"/>
            <a:ext cx="1156446" cy="559769"/>
          </a:xfrm>
          <a:prstGeom prst="rect">
            <a:avLst/>
          </a:prstGeom>
        </p:spPr>
        <p:txBody>
          <a:bodyPr wrap="square" rtlCol="0">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rPr>
              <a:t>1</a:t>
            </a:r>
            <a:endParaRPr lang="en-US" altLang="zh-CN" sz="2400" b="1" dirty="0" smtClean="0">
              <a:solidFill>
                <a:srgbClr val="FF0000"/>
              </a:solidFill>
              <a:latin typeface="楷体" panose="02010609060101010101" pitchFamily="49" charset="-122"/>
              <a:ea typeface="楷体" panose="02010609060101010101" pitchFamily="49" charset="-122"/>
            </a:endParaRPr>
          </a:p>
        </p:txBody>
      </p:sp>
      <p:sp>
        <p:nvSpPr>
          <p:cNvPr id="19" name="TextBox 7"/>
          <p:cNvSpPr txBox="1"/>
          <p:nvPr/>
        </p:nvSpPr>
        <p:spPr>
          <a:xfrm>
            <a:off x="5916707" y="3892923"/>
            <a:ext cx="1156446" cy="559769"/>
          </a:xfrm>
          <a:prstGeom prst="rect">
            <a:avLst/>
          </a:prstGeom>
        </p:spPr>
        <p:txBody>
          <a:bodyPr wrap="square" rtlCol="0">
            <a:spAutoFit/>
          </a:bodyPr>
          <a:lstStyle/>
          <a:p>
            <a:pPr>
              <a:lnSpc>
                <a:spcPct val="150000"/>
              </a:lnSpc>
            </a:pPr>
            <a:r>
              <a:rPr lang="en-US" altLang="zh-CN" sz="2400" b="1" dirty="0" smtClean="0">
                <a:solidFill>
                  <a:srgbClr val="FF0000"/>
                </a:solidFill>
                <a:latin typeface="楷体" panose="02010609060101010101" pitchFamily="49" charset="-122"/>
                <a:ea typeface="楷体" panose="02010609060101010101" pitchFamily="49" charset="-122"/>
              </a:rPr>
              <a:t>2</a:t>
            </a:r>
            <a:endParaRPr lang="en-US" altLang="zh-CN" sz="2400" b="1" dirty="0" smtClean="0">
              <a:solidFill>
                <a:srgbClr val="FF0000"/>
              </a:solidFill>
              <a:latin typeface="楷体" panose="02010609060101010101" pitchFamily="49" charset="-122"/>
              <a:ea typeface="楷体" panose="02010609060101010101" pitchFamily="49" charset="-122"/>
            </a:endParaRPr>
          </a:p>
        </p:txBody>
      </p:sp>
      <p:pic>
        <p:nvPicPr>
          <p:cNvPr id="30" name="RU257F.EPS" descr="id:2147503285;FounderCES"/>
          <p:cNvPicPr/>
          <p:nvPr/>
        </p:nvPicPr>
        <p:blipFill>
          <a:blip r:embed="rId11">
            <a:clrChange>
              <a:clrFrom>
                <a:srgbClr val="FFFFFF"/>
              </a:clrFrom>
              <a:clrTo>
                <a:srgbClr val="FFFFFF">
                  <a:alpha val="0"/>
                </a:srgbClr>
              </a:clrTo>
            </a:clrChange>
          </a:blip>
          <a:stretch>
            <a:fillRect/>
          </a:stretch>
        </p:blipFill>
        <p:spPr>
          <a:xfrm>
            <a:off x="2282488" y="1535500"/>
            <a:ext cx="601775" cy="1212635"/>
          </a:xfrm>
          <a:prstGeom prst="rect">
            <a:avLst/>
          </a:prstGeom>
        </p:spPr>
      </p:pic>
      <p:pic>
        <p:nvPicPr>
          <p:cNvPr id="31" name="RU257M.EPS" descr="id:2147503292;FounderCES"/>
          <p:cNvPicPr/>
          <p:nvPr/>
        </p:nvPicPr>
        <p:blipFill>
          <a:blip r:embed="rId12">
            <a:clrChange>
              <a:clrFrom>
                <a:srgbClr val="FFFFFF"/>
              </a:clrFrom>
              <a:clrTo>
                <a:srgbClr val="FFFFFF">
                  <a:alpha val="0"/>
                </a:srgbClr>
              </a:clrTo>
            </a:clrChange>
          </a:blip>
          <a:stretch>
            <a:fillRect/>
          </a:stretch>
        </p:blipFill>
        <p:spPr>
          <a:xfrm>
            <a:off x="3963325" y="1785668"/>
            <a:ext cx="787224" cy="787224"/>
          </a:xfrm>
          <a:prstGeom prst="rect">
            <a:avLst/>
          </a:prstGeom>
        </p:spPr>
      </p:pic>
      <p:pic>
        <p:nvPicPr>
          <p:cNvPr id="32" name="RU257Y.EPS" descr="id:2147503299;FounderCES"/>
          <p:cNvPicPr/>
          <p:nvPr/>
        </p:nvPicPr>
        <p:blipFill>
          <a:blip r:embed="rId13">
            <a:clrChange>
              <a:clrFrom>
                <a:srgbClr val="FFFFFF"/>
              </a:clrFrom>
              <a:clrTo>
                <a:srgbClr val="FFFFFF">
                  <a:alpha val="0"/>
                </a:srgbClr>
              </a:clrTo>
            </a:clrChange>
          </a:blip>
          <a:stretch>
            <a:fillRect/>
          </a:stretch>
        </p:blipFill>
        <p:spPr>
          <a:xfrm>
            <a:off x="5769691" y="1699404"/>
            <a:ext cx="488474" cy="755692"/>
          </a:xfrm>
          <a:prstGeom prst="rect">
            <a:avLst/>
          </a:prstGeom>
        </p:spPr>
      </p:pic>
      <p:pic>
        <p:nvPicPr>
          <p:cNvPr id="33" name="RU263.EPS" descr="id:2147503306;FounderCES"/>
          <p:cNvPicPr/>
          <p:nvPr/>
        </p:nvPicPr>
        <p:blipFill>
          <a:blip r:embed="rId14">
            <a:clrChange>
              <a:clrFrom>
                <a:srgbClr val="FFFFFF"/>
              </a:clrFrom>
              <a:clrTo>
                <a:srgbClr val="FFFFFF">
                  <a:alpha val="0"/>
                </a:srgbClr>
              </a:clrTo>
            </a:clrChange>
          </a:blip>
          <a:stretch>
            <a:fillRect/>
          </a:stretch>
        </p:blipFill>
        <p:spPr>
          <a:xfrm>
            <a:off x="2014592" y="3062376"/>
            <a:ext cx="1104144" cy="977483"/>
          </a:xfrm>
          <a:prstGeom prst="rect">
            <a:avLst/>
          </a:prstGeom>
        </p:spPr>
      </p:pic>
      <p:pic>
        <p:nvPicPr>
          <p:cNvPr id="34" name="RU263A.EPS" descr="id:2147503313;FounderCES"/>
          <p:cNvPicPr/>
          <p:nvPr/>
        </p:nvPicPr>
        <p:blipFill>
          <a:blip r:embed="rId15">
            <a:clrChange>
              <a:clrFrom>
                <a:srgbClr val="FFFFFF"/>
              </a:clrFrom>
              <a:clrTo>
                <a:srgbClr val="FFFFFF">
                  <a:alpha val="0"/>
                </a:srgbClr>
              </a:clrTo>
            </a:clrChange>
          </a:blip>
          <a:stretch>
            <a:fillRect/>
          </a:stretch>
        </p:blipFill>
        <p:spPr>
          <a:xfrm>
            <a:off x="3979133" y="3191774"/>
            <a:ext cx="583604" cy="733246"/>
          </a:xfrm>
          <a:prstGeom prst="rect">
            <a:avLst/>
          </a:prstGeom>
        </p:spPr>
      </p:pic>
      <p:pic>
        <p:nvPicPr>
          <p:cNvPr id="35" name="RU263B.EPS" descr="id:2147503320;FounderCES"/>
          <p:cNvPicPr/>
          <p:nvPr/>
        </p:nvPicPr>
        <p:blipFill>
          <a:blip r:embed="rId16">
            <a:clrChange>
              <a:clrFrom>
                <a:srgbClr val="FFFFFF"/>
              </a:clrFrom>
              <a:clrTo>
                <a:srgbClr val="FFFFFF">
                  <a:alpha val="0"/>
                </a:srgbClr>
              </a:clrTo>
            </a:clrChange>
          </a:blip>
          <a:stretch>
            <a:fillRect/>
          </a:stretch>
        </p:blipFill>
        <p:spPr>
          <a:xfrm>
            <a:off x="5927624" y="3200400"/>
            <a:ext cx="461753" cy="733246"/>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09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09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10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10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0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10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slide(fromBottom)">
                                      <p:cBhvr>
                                        <p:cTn id="25" dur="500"/>
                                        <p:tgtEl>
                                          <p:spTgt spid="14"/>
                                        </p:tgtEl>
                                      </p:cBhvr>
                                    </p:animEffect>
                                  </p:childTnLst>
                                </p:cTn>
                              </p:par>
                              <p:par>
                                <p:cTn id="26" presetID="12" presetClass="entr" presetSubtype="4" fill="hold"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slide(fromBottom)">
                                      <p:cBhvr>
                                        <p:cTn id="28" dur="500"/>
                                        <p:tgtEl>
                                          <p:spTgt spid="30"/>
                                        </p:tgtEl>
                                      </p:cBhvr>
                                    </p:animEffect>
                                  </p:childTnLst>
                                </p:cTn>
                              </p:par>
                              <p:par>
                                <p:cTn id="29" presetID="1" presetClass="exit" presetSubtype="0" fill="hold" nodeType="withEffect">
                                  <p:stCondLst>
                                    <p:cond delay="0"/>
                                  </p:stCondLst>
                                  <p:childTnLst>
                                    <p:set>
                                      <p:cBhvr>
                                        <p:cTn id="30" dur="1" fill="hold">
                                          <p:stCondLst>
                                            <p:cond delay="0"/>
                                          </p:stCondLst>
                                        </p:cTn>
                                        <p:tgtEl>
                                          <p:spTgt spid="4098"/>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slide(fromBottom)">
                                      <p:cBhvr>
                                        <p:cTn id="35" dur="500"/>
                                        <p:tgtEl>
                                          <p:spTgt spid="12"/>
                                        </p:tgtEl>
                                      </p:cBhvr>
                                    </p:animEffect>
                                  </p:childTnLst>
                                </p:cTn>
                              </p:par>
                              <p:par>
                                <p:cTn id="36" presetID="12" presetClass="entr" presetSubtype="4" fill="hold"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slide(fromBottom)">
                                      <p:cBhvr>
                                        <p:cTn id="38" dur="500"/>
                                        <p:tgtEl>
                                          <p:spTgt spid="31"/>
                                        </p:tgtEl>
                                      </p:cBhvr>
                                    </p:animEffect>
                                  </p:childTnLst>
                                </p:cTn>
                              </p:par>
                              <p:par>
                                <p:cTn id="39" presetID="1" presetClass="exit" presetSubtype="0" fill="hold" nodeType="withEffect">
                                  <p:stCondLst>
                                    <p:cond delay="0"/>
                                  </p:stCondLst>
                                  <p:childTnLst>
                                    <p:set>
                                      <p:cBhvr>
                                        <p:cTn id="40" dur="1" fill="hold">
                                          <p:stCondLst>
                                            <p:cond delay="0"/>
                                          </p:stCondLst>
                                        </p:cTn>
                                        <p:tgtEl>
                                          <p:spTgt spid="4099"/>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2" presetClass="entr" presetSubtype="4"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slide(fromBottom)">
                                      <p:cBhvr>
                                        <p:cTn id="45" dur="500"/>
                                        <p:tgtEl>
                                          <p:spTgt spid="16"/>
                                        </p:tgtEl>
                                      </p:cBhvr>
                                    </p:animEffect>
                                  </p:childTnLst>
                                </p:cTn>
                              </p:par>
                              <p:par>
                                <p:cTn id="46" presetID="12" presetClass="entr" presetSubtype="4" fill="hold"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slide(fromBottom)">
                                      <p:cBhvr>
                                        <p:cTn id="48" dur="500"/>
                                        <p:tgtEl>
                                          <p:spTgt spid="32"/>
                                        </p:tgtEl>
                                      </p:cBhvr>
                                    </p:animEffect>
                                  </p:childTnLst>
                                </p:cTn>
                              </p:par>
                              <p:par>
                                <p:cTn id="49" presetID="1" presetClass="exit" presetSubtype="0" fill="hold" nodeType="withEffect">
                                  <p:stCondLst>
                                    <p:cond delay="0"/>
                                  </p:stCondLst>
                                  <p:childTnLst>
                                    <p:set>
                                      <p:cBhvr>
                                        <p:cTn id="50" dur="1" fill="hold">
                                          <p:stCondLst>
                                            <p:cond delay="0"/>
                                          </p:stCondLst>
                                        </p:cTn>
                                        <p:tgtEl>
                                          <p:spTgt spid="4100"/>
                                        </p:tgtEl>
                                        <p:attrNameLst>
                                          <p:attrName>style.visibility</p:attrName>
                                        </p:attrNameLst>
                                      </p:cBhvr>
                                      <p:to>
                                        <p:strVal val="hidden"/>
                                      </p:to>
                                    </p:set>
                                  </p:childTnLst>
                                </p:cTn>
                              </p:par>
                            </p:childTnLst>
                          </p:cTn>
                        </p:par>
                      </p:childTnLst>
                    </p:cTn>
                  </p:par>
                  <p:par>
                    <p:cTn id="51" fill="hold">
                      <p:stCondLst>
                        <p:cond delay="indefinite"/>
                      </p:stCondLst>
                      <p:childTnLst>
                        <p:par>
                          <p:cTn id="52" fill="hold">
                            <p:stCondLst>
                              <p:cond delay="0"/>
                            </p:stCondLst>
                            <p:childTnLst>
                              <p:par>
                                <p:cTn id="53" presetID="12" presetClass="entr" presetSubtype="4"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slide(fromBottom)">
                                      <p:cBhvr>
                                        <p:cTn id="55" dur="500"/>
                                        <p:tgtEl>
                                          <p:spTgt spid="17"/>
                                        </p:tgtEl>
                                      </p:cBhvr>
                                    </p:animEffect>
                                  </p:childTnLst>
                                </p:cTn>
                              </p:par>
                              <p:par>
                                <p:cTn id="56" presetID="12" presetClass="entr" presetSubtype="4" fill="hold" nodeType="with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slide(fromBottom)">
                                      <p:cBhvr>
                                        <p:cTn id="58" dur="500"/>
                                        <p:tgtEl>
                                          <p:spTgt spid="33"/>
                                        </p:tgtEl>
                                      </p:cBhvr>
                                    </p:animEffect>
                                  </p:childTnLst>
                                </p:cTn>
                              </p:par>
                              <p:par>
                                <p:cTn id="59" presetID="1" presetClass="exit" presetSubtype="0" fill="hold" nodeType="withEffect">
                                  <p:stCondLst>
                                    <p:cond delay="0"/>
                                  </p:stCondLst>
                                  <p:childTnLst>
                                    <p:set>
                                      <p:cBhvr>
                                        <p:cTn id="60" dur="1" fill="hold">
                                          <p:stCondLst>
                                            <p:cond delay="0"/>
                                          </p:stCondLst>
                                        </p:cTn>
                                        <p:tgtEl>
                                          <p:spTgt spid="4101"/>
                                        </p:tgtEl>
                                        <p:attrNameLst>
                                          <p:attrName>style.visibility</p:attrName>
                                        </p:attrNameLst>
                                      </p:cBhvr>
                                      <p:to>
                                        <p:strVal val="hidden"/>
                                      </p:to>
                                    </p:set>
                                  </p:childTnLst>
                                </p:cTn>
                              </p:par>
                            </p:childTnLst>
                          </p:cTn>
                        </p:par>
                      </p:childTnLst>
                    </p:cTn>
                  </p:par>
                  <p:par>
                    <p:cTn id="61" fill="hold">
                      <p:stCondLst>
                        <p:cond delay="indefinite"/>
                      </p:stCondLst>
                      <p:childTnLst>
                        <p:par>
                          <p:cTn id="62" fill="hold">
                            <p:stCondLst>
                              <p:cond delay="0"/>
                            </p:stCondLst>
                            <p:childTnLst>
                              <p:par>
                                <p:cTn id="63" presetID="12" presetClass="entr" presetSubtype="4" fill="hold" grpId="0" nodeType="click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slide(fromBottom)">
                                      <p:cBhvr>
                                        <p:cTn id="65" dur="500"/>
                                        <p:tgtEl>
                                          <p:spTgt spid="18"/>
                                        </p:tgtEl>
                                      </p:cBhvr>
                                    </p:animEffect>
                                  </p:childTnLst>
                                </p:cTn>
                              </p:par>
                              <p:par>
                                <p:cTn id="66" presetID="12" presetClass="entr" presetSubtype="4" fill="hold" nodeType="withEffect">
                                  <p:stCondLst>
                                    <p:cond delay="0"/>
                                  </p:stCondLst>
                                  <p:childTnLst>
                                    <p:set>
                                      <p:cBhvr>
                                        <p:cTn id="67" dur="1" fill="hold">
                                          <p:stCondLst>
                                            <p:cond delay="0"/>
                                          </p:stCondLst>
                                        </p:cTn>
                                        <p:tgtEl>
                                          <p:spTgt spid="34"/>
                                        </p:tgtEl>
                                        <p:attrNameLst>
                                          <p:attrName>style.visibility</p:attrName>
                                        </p:attrNameLst>
                                      </p:cBhvr>
                                      <p:to>
                                        <p:strVal val="visible"/>
                                      </p:to>
                                    </p:set>
                                    <p:animEffect transition="in" filter="slide(fromBottom)">
                                      <p:cBhvr>
                                        <p:cTn id="68" dur="500"/>
                                        <p:tgtEl>
                                          <p:spTgt spid="34"/>
                                        </p:tgtEl>
                                      </p:cBhvr>
                                    </p:animEffect>
                                  </p:childTnLst>
                                </p:cTn>
                              </p:par>
                              <p:par>
                                <p:cTn id="69" presetID="1" presetClass="exit" presetSubtype="0" fill="hold" nodeType="withEffect">
                                  <p:stCondLst>
                                    <p:cond delay="0"/>
                                  </p:stCondLst>
                                  <p:childTnLst>
                                    <p:set>
                                      <p:cBhvr>
                                        <p:cTn id="70" dur="1" fill="hold">
                                          <p:stCondLst>
                                            <p:cond delay="0"/>
                                          </p:stCondLst>
                                        </p:cTn>
                                        <p:tgtEl>
                                          <p:spTgt spid="4102"/>
                                        </p:tgtEl>
                                        <p:attrNameLst>
                                          <p:attrName>style.visibility</p:attrName>
                                        </p:attrNameLst>
                                      </p:cBhvr>
                                      <p:to>
                                        <p:strVal val="hidden"/>
                                      </p:to>
                                    </p:set>
                                  </p:childTnLst>
                                </p:cTn>
                              </p:par>
                            </p:childTnLst>
                          </p:cTn>
                        </p:par>
                      </p:childTnLst>
                    </p:cTn>
                  </p:par>
                  <p:par>
                    <p:cTn id="71" fill="hold">
                      <p:stCondLst>
                        <p:cond delay="indefinite"/>
                      </p:stCondLst>
                      <p:childTnLst>
                        <p:par>
                          <p:cTn id="72" fill="hold">
                            <p:stCondLst>
                              <p:cond delay="0"/>
                            </p:stCondLst>
                            <p:childTnLst>
                              <p:par>
                                <p:cTn id="73" presetID="12" presetClass="entr" presetSubtype="4" fill="hold" grpId="0" nodeType="clickEffect">
                                  <p:stCondLst>
                                    <p:cond delay="0"/>
                                  </p:stCondLst>
                                  <p:childTnLst>
                                    <p:set>
                                      <p:cBhvr>
                                        <p:cTn id="74" dur="1" fill="hold">
                                          <p:stCondLst>
                                            <p:cond delay="0"/>
                                          </p:stCondLst>
                                        </p:cTn>
                                        <p:tgtEl>
                                          <p:spTgt spid="19"/>
                                        </p:tgtEl>
                                        <p:attrNameLst>
                                          <p:attrName>style.visibility</p:attrName>
                                        </p:attrNameLst>
                                      </p:cBhvr>
                                      <p:to>
                                        <p:strVal val="visible"/>
                                      </p:to>
                                    </p:set>
                                    <p:animEffect transition="in" filter="slide(fromBottom)">
                                      <p:cBhvr>
                                        <p:cTn id="75" dur="500"/>
                                        <p:tgtEl>
                                          <p:spTgt spid="19"/>
                                        </p:tgtEl>
                                      </p:cBhvr>
                                    </p:animEffect>
                                  </p:childTnLst>
                                </p:cTn>
                              </p:par>
                              <p:par>
                                <p:cTn id="76" presetID="12" presetClass="entr" presetSubtype="4" fill="hold" nodeType="withEffect">
                                  <p:stCondLst>
                                    <p:cond delay="0"/>
                                  </p:stCondLst>
                                  <p:childTnLst>
                                    <p:set>
                                      <p:cBhvr>
                                        <p:cTn id="77" dur="1" fill="hold">
                                          <p:stCondLst>
                                            <p:cond delay="0"/>
                                          </p:stCondLst>
                                        </p:cTn>
                                        <p:tgtEl>
                                          <p:spTgt spid="35"/>
                                        </p:tgtEl>
                                        <p:attrNameLst>
                                          <p:attrName>style.visibility</p:attrName>
                                        </p:attrNameLst>
                                      </p:cBhvr>
                                      <p:to>
                                        <p:strVal val="visible"/>
                                      </p:to>
                                    </p:set>
                                    <p:animEffect transition="in" filter="slide(fromBottom)">
                                      <p:cBhvr>
                                        <p:cTn id="78" dur="500"/>
                                        <p:tgtEl>
                                          <p:spTgt spid="35"/>
                                        </p:tgtEl>
                                      </p:cBhvr>
                                    </p:animEffect>
                                  </p:childTnLst>
                                </p:cTn>
                              </p:par>
                              <p:par>
                                <p:cTn id="79" presetID="1" presetClass="exit" presetSubtype="0" fill="hold" nodeType="withEffect">
                                  <p:stCondLst>
                                    <p:cond delay="0"/>
                                  </p:stCondLst>
                                  <p:childTnLst>
                                    <p:set>
                                      <p:cBhvr>
                                        <p:cTn id="80" dur="1" fill="hold">
                                          <p:stCondLst>
                                            <p:cond delay="0"/>
                                          </p:stCondLst>
                                        </p:cTn>
                                        <p:tgtEl>
                                          <p:spTgt spid="410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5" grpId="0"/>
      <p:bldP spid="14" grpId="0"/>
      <p:bldP spid="12" grpId="0"/>
      <p:bldP spid="16" grpId="0"/>
      <p:bldP spid="17" grpId="0"/>
      <p:bldP spid="18" grpId="0"/>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5.png"/>
          <p:cNvPicPr>
            <a:picLocks noChangeAspect="1"/>
          </p:cNvPicPr>
          <p:nvPr/>
        </p:nvPicPr>
        <p:blipFill>
          <a:blip r:embed="rId3" cstate="print"/>
          <a:stretch>
            <a:fillRect/>
          </a:stretch>
        </p:blipFill>
        <p:spPr>
          <a:xfrm>
            <a:off x="0" y="3971812"/>
            <a:ext cx="1810362" cy="1188622"/>
          </a:xfrm>
          <a:prstGeom prst="rect">
            <a:avLst/>
          </a:prstGeom>
        </p:spPr>
      </p:pic>
      <p:pic>
        <p:nvPicPr>
          <p:cNvPr id="9" name="图片 8" descr="图片1.png"/>
          <p:cNvPicPr>
            <a:picLocks noChangeAspect="1"/>
          </p:cNvPicPr>
          <p:nvPr/>
        </p:nvPicPr>
        <p:blipFill>
          <a:blip r:embed="rId4" cstate="print"/>
          <a:stretch>
            <a:fillRect/>
          </a:stretch>
        </p:blipFill>
        <p:spPr>
          <a:xfrm>
            <a:off x="699652" y="332921"/>
            <a:ext cx="1813304" cy="561395"/>
          </a:xfrm>
          <a:prstGeom prst="rect">
            <a:avLst/>
          </a:prstGeom>
        </p:spPr>
      </p:pic>
      <p:sp>
        <p:nvSpPr>
          <p:cNvPr id="10" name="矩形 9"/>
          <p:cNvSpPr/>
          <p:nvPr/>
        </p:nvSpPr>
        <p:spPr>
          <a:xfrm>
            <a:off x="544758" y="1287186"/>
            <a:ext cx="492443" cy="1887696"/>
          </a:xfrm>
          <a:prstGeom prst="rect">
            <a:avLst/>
          </a:prstGeom>
        </p:spPr>
        <p:style>
          <a:lnRef idx="3">
            <a:schemeClr val="lt1"/>
          </a:lnRef>
          <a:fillRef idx="1">
            <a:schemeClr val="accent2"/>
          </a:fillRef>
          <a:effectRef idx="1">
            <a:schemeClr val="accent2"/>
          </a:effectRef>
          <a:fontRef idx="minor">
            <a:schemeClr val="lt1"/>
          </a:fontRef>
        </p:style>
        <p:txBody>
          <a:bodyPr vert="eaVert" wrap="none">
            <a:spAutoFit/>
          </a:bodyPr>
          <a:lstStyle/>
          <a:p>
            <a:r>
              <a:rPr lang="zh-CN" altLang="en-US" sz="2000" dirty="0" smtClean="0">
                <a:latin typeface="楷体" panose="02010609060101010101" pitchFamily="49" charset="-122"/>
                <a:ea typeface="楷体" panose="02010609060101010101" pitchFamily="49" charset="-122"/>
              </a:rPr>
              <a:t>补全轴对称图形</a:t>
            </a:r>
            <a:endParaRPr lang="zh-CN" altLang="en-US" sz="2000" dirty="0" smtClean="0">
              <a:latin typeface="楷体" panose="02010609060101010101" pitchFamily="49" charset="-122"/>
              <a:ea typeface="楷体" panose="02010609060101010101" pitchFamily="49" charset="-122"/>
            </a:endParaRPr>
          </a:p>
        </p:txBody>
      </p:sp>
      <p:sp>
        <p:nvSpPr>
          <p:cNvPr id="15" name="TextBox 14"/>
          <p:cNvSpPr txBox="1"/>
          <p:nvPr/>
        </p:nvSpPr>
        <p:spPr>
          <a:xfrm>
            <a:off x="1348740" y="910590"/>
            <a:ext cx="7331797" cy="1135054"/>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6.</a:t>
            </a:r>
            <a:r>
              <a:rPr lang="zh-CN" altLang="en-US" sz="2400" dirty="0" smtClean="0">
                <a:latin typeface="微软雅黑" panose="020B0503020204020204" pitchFamily="34" charset="-122"/>
                <a:ea typeface="微软雅黑" panose="020B0503020204020204" pitchFamily="34" charset="-122"/>
              </a:rPr>
              <a:t>画出下面图形的另一半</a:t>
            </a:r>
            <a:r>
              <a:rPr lang="zh-CN" altLang="en-US"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r>
              <a:rPr lang="en-US" altLang="zh-CN" sz="2400" dirty="0" smtClean="0">
                <a:latin typeface="微软雅黑" panose="020B0503020204020204" pitchFamily="34" charset="-122"/>
                <a:ea typeface="微软雅黑" panose="020B0503020204020204" pitchFamily="34" charset="-122"/>
              </a:rPr>
              <a:t>(1)</a:t>
            </a:r>
            <a:endParaRPr lang="zh-CN" altLang="en-US" sz="2400" dirty="0" smtClean="0">
              <a:latin typeface="微软雅黑" panose="020B0503020204020204" pitchFamily="34" charset="-122"/>
              <a:ea typeface="微软雅黑" panose="020B0503020204020204" pitchFamily="34" charset="-122"/>
            </a:endParaRPr>
          </a:p>
        </p:txBody>
      </p:sp>
      <p:pic>
        <p:nvPicPr>
          <p:cNvPr id="5122"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2621616" y="1551455"/>
            <a:ext cx="4438650" cy="2686050"/>
          </a:xfrm>
          <a:prstGeom prst="rect">
            <a:avLst/>
          </a:prstGeom>
          <a:noFill/>
          <a:ln w="9525">
            <a:noFill/>
            <a:miter lim="800000"/>
            <a:headEnd/>
            <a:tailEnd/>
          </a:ln>
          <a:effectLst/>
        </p:spPr>
      </p:pic>
      <p:pic>
        <p:nvPicPr>
          <p:cNvPr id="20" name="RU269.EPS" descr="id:2147503335;FounderCES"/>
          <p:cNvPicPr/>
          <p:nvPr/>
        </p:nvPicPr>
        <p:blipFill>
          <a:blip r:embed="rId6">
            <a:clrChange>
              <a:clrFrom>
                <a:srgbClr val="FFFFFF"/>
              </a:clrFrom>
              <a:clrTo>
                <a:srgbClr val="FFFFFF">
                  <a:alpha val="0"/>
                </a:srgbClr>
              </a:clrTo>
            </a:clrChange>
          </a:blip>
          <a:stretch>
            <a:fillRect/>
          </a:stretch>
        </p:blipFill>
        <p:spPr>
          <a:xfrm>
            <a:off x="2625744" y="1699639"/>
            <a:ext cx="3885057" cy="2401714"/>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lide(fromBottom)">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5122"/>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slide(fromBottom)">
                                      <p:cBhvr>
                                        <p:cTn id="18" dur="500"/>
                                        <p:tgtEl>
                                          <p:spTgt spid="20"/>
                                        </p:tgtEl>
                                      </p:cBhvr>
                                    </p:animEffect>
                                  </p:childTnLst>
                                </p:cTn>
                              </p:par>
                              <p:par>
                                <p:cTn id="19" presetID="1" presetClass="exit" presetSubtype="0" fill="hold" nodeType="withEffect">
                                  <p:stCondLst>
                                    <p:cond delay="0"/>
                                  </p:stCondLst>
                                  <p:childTnLst>
                                    <p:set>
                                      <p:cBhvr>
                                        <p:cTn id="20" dur="1" fill="hold">
                                          <p:stCondLst>
                                            <p:cond delay="0"/>
                                          </p:stCondLst>
                                        </p:cTn>
                                        <p:tgtEl>
                                          <p:spTgt spid="51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ldLvl="0" animBg="1"/>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5.png"/>
          <p:cNvPicPr>
            <a:picLocks noChangeAspect="1"/>
          </p:cNvPicPr>
          <p:nvPr/>
        </p:nvPicPr>
        <p:blipFill>
          <a:blip r:embed="rId3" cstate="print"/>
          <a:stretch>
            <a:fillRect/>
          </a:stretch>
        </p:blipFill>
        <p:spPr>
          <a:xfrm>
            <a:off x="0" y="3971812"/>
            <a:ext cx="1810362" cy="1188622"/>
          </a:xfrm>
          <a:prstGeom prst="rect">
            <a:avLst/>
          </a:prstGeom>
        </p:spPr>
      </p:pic>
      <p:pic>
        <p:nvPicPr>
          <p:cNvPr id="9" name="图片 8" descr="图片1.png"/>
          <p:cNvPicPr>
            <a:picLocks noChangeAspect="1"/>
          </p:cNvPicPr>
          <p:nvPr/>
        </p:nvPicPr>
        <p:blipFill>
          <a:blip r:embed="rId4" cstate="print"/>
          <a:stretch>
            <a:fillRect/>
          </a:stretch>
        </p:blipFill>
        <p:spPr>
          <a:xfrm>
            <a:off x="699652" y="332921"/>
            <a:ext cx="1813304" cy="561395"/>
          </a:xfrm>
          <a:prstGeom prst="rect">
            <a:avLst/>
          </a:prstGeom>
        </p:spPr>
      </p:pic>
      <p:sp>
        <p:nvSpPr>
          <p:cNvPr id="15" name="TextBox 14"/>
          <p:cNvSpPr txBox="1"/>
          <p:nvPr/>
        </p:nvSpPr>
        <p:spPr>
          <a:xfrm>
            <a:off x="1348740" y="910590"/>
            <a:ext cx="7331797" cy="1200329"/>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6.</a:t>
            </a:r>
            <a:r>
              <a:rPr lang="zh-CN" altLang="en-US" sz="2400" dirty="0" smtClean="0">
                <a:latin typeface="微软雅黑" panose="020B0503020204020204" pitchFamily="34" charset="-122"/>
                <a:ea typeface="微软雅黑" panose="020B0503020204020204" pitchFamily="34" charset="-122"/>
              </a:rPr>
              <a:t>画出下面图形的另一半</a:t>
            </a:r>
            <a:r>
              <a:rPr lang="zh-CN" altLang="en-US"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r>
              <a:rPr lang="en-US" altLang="zh-CN" sz="2400" dirty="0" smtClean="0">
                <a:latin typeface="微软雅黑" panose="020B0503020204020204" pitchFamily="34" charset="-122"/>
                <a:ea typeface="微软雅黑" panose="020B0503020204020204" pitchFamily="34" charset="-122"/>
              </a:rPr>
              <a:t>(2)</a:t>
            </a:r>
            <a:endParaRPr lang="zh-CN" altLang="en-US" sz="2400" dirty="0" smtClean="0">
              <a:latin typeface="微软雅黑" panose="020B0503020204020204" pitchFamily="34" charset="-122"/>
              <a:ea typeface="微软雅黑" panose="020B0503020204020204" pitchFamily="34" charset="-122"/>
            </a:endParaRPr>
          </a:p>
        </p:txBody>
      </p:sp>
      <p:pic>
        <p:nvPicPr>
          <p:cNvPr id="6146"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2241176" y="1560140"/>
            <a:ext cx="3962400" cy="2695575"/>
          </a:xfrm>
          <a:prstGeom prst="rect">
            <a:avLst/>
          </a:prstGeom>
          <a:noFill/>
          <a:ln w="9525">
            <a:noFill/>
            <a:miter lim="800000"/>
            <a:headEnd/>
            <a:tailEnd/>
          </a:ln>
          <a:effectLst/>
        </p:spPr>
      </p:pic>
      <p:pic>
        <p:nvPicPr>
          <p:cNvPr id="11" name="RU270.EPS" descr="id:2147503342;FounderCES"/>
          <p:cNvPicPr/>
          <p:nvPr/>
        </p:nvPicPr>
        <p:blipFill>
          <a:blip r:embed="rId6">
            <a:clrChange>
              <a:clrFrom>
                <a:srgbClr val="FFFFFF"/>
              </a:clrFrom>
              <a:clrTo>
                <a:srgbClr val="FFFFFF">
                  <a:alpha val="0"/>
                </a:srgbClr>
              </a:clrTo>
            </a:clrChange>
          </a:blip>
          <a:stretch>
            <a:fillRect/>
          </a:stretch>
        </p:blipFill>
        <p:spPr>
          <a:xfrm>
            <a:off x="2279783" y="1607002"/>
            <a:ext cx="3814910" cy="2548139"/>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14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slide(fromBottom)">
                                      <p:cBhvr>
                                        <p:cTn id="13" dur="500"/>
                                        <p:tgtEl>
                                          <p:spTgt spid="11"/>
                                        </p:tgtEl>
                                      </p:cBhvr>
                                    </p:animEffect>
                                  </p:childTnLst>
                                </p:cTn>
                              </p:par>
                              <p:par>
                                <p:cTn id="14" presetID="1" presetClass="exit" presetSubtype="0" fill="hold" nodeType="withEffect">
                                  <p:stCondLst>
                                    <p:cond delay="0"/>
                                  </p:stCondLst>
                                  <p:childTnLst>
                                    <p:set>
                                      <p:cBhvr>
                                        <p:cTn id="15" dur="1" fill="hold">
                                          <p:stCondLst>
                                            <p:cond delay="0"/>
                                          </p:stCondLst>
                                        </p:cTn>
                                        <p:tgtEl>
                                          <p:spTgt spid="614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descr="图片5.png"/>
          <p:cNvPicPr>
            <a:picLocks noChangeAspect="1"/>
          </p:cNvPicPr>
          <p:nvPr/>
        </p:nvPicPr>
        <p:blipFill>
          <a:blip r:embed="rId3" cstate="print"/>
          <a:stretch>
            <a:fillRect/>
          </a:stretch>
        </p:blipFill>
        <p:spPr>
          <a:xfrm>
            <a:off x="0" y="3971812"/>
            <a:ext cx="1810362" cy="1188622"/>
          </a:xfrm>
          <a:prstGeom prst="rect">
            <a:avLst/>
          </a:prstGeom>
        </p:spPr>
      </p:pic>
      <p:pic>
        <p:nvPicPr>
          <p:cNvPr id="9" name="图片 8" descr="图片1.png"/>
          <p:cNvPicPr>
            <a:picLocks noChangeAspect="1"/>
          </p:cNvPicPr>
          <p:nvPr/>
        </p:nvPicPr>
        <p:blipFill>
          <a:blip r:embed="rId4" cstate="print"/>
          <a:stretch>
            <a:fillRect/>
          </a:stretch>
        </p:blipFill>
        <p:spPr>
          <a:xfrm>
            <a:off x="699652" y="332921"/>
            <a:ext cx="1813304" cy="561395"/>
          </a:xfrm>
          <a:prstGeom prst="rect">
            <a:avLst/>
          </a:prstGeom>
        </p:spPr>
      </p:pic>
      <p:sp>
        <p:nvSpPr>
          <p:cNvPr id="15" name="TextBox 14"/>
          <p:cNvSpPr txBox="1"/>
          <p:nvPr/>
        </p:nvSpPr>
        <p:spPr>
          <a:xfrm>
            <a:off x="1348740" y="910590"/>
            <a:ext cx="7331797" cy="1200329"/>
          </a:xfrm>
          <a:prstGeom prst="rect">
            <a:avLst/>
          </a:prstGeom>
          <a:noFill/>
        </p:spPr>
        <p:txBody>
          <a:bodyPr wrap="square" rtlCol="0">
            <a:spAutoFit/>
          </a:bodyPr>
          <a:lstStyle/>
          <a:p>
            <a:pPr>
              <a:lnSpc>
                <a:spcPct val="150000"/>
              </a:lnSpc>
            </a:pPr>
            <a:r>
              <a:rPr lang="en-US" altLang="zh-CN" sz="2400" dirty="0" smtClean="0">
                <a:latin typeface="微软雅黑" panose="020B0503020204020204" pitchFamily="34" charset="-122"/>
                <a:ea typeface="微软雅黑" panose="020B0503020204020204" pitchFamily="34" charset="-122"/>
              </a:rPr>
              <a:t>6.</a:t>
            </a:r>
            <a:r>
              <a:rPr lang="zh-CN" altLang="en-US" sz="2400" dirty="0" smtClean="0">
                <a:latin typeface="微软雅黑" panose="020B0503020204020204" pitchFamily="34" charset="-122"/>
                <a:ea typeface="微软雅黑" panose="020B0503020204020204" pitchFamily="34" charset="-122"/>
              </a:rPr>
              <a:t>画出下面图形的另一半</a:t>
            </a:r>
            <a:r>
              <a:rPr lang="zh-CN" altLang="en-US" sz="2400" dirty="0" smtClean="0">
                <a:latin typeface="微软雅黑" panose="020B0503020204020204" pitchFamily="34" charset="-122"/>
                <a:ea typeface="微软雅黑" panose="020B0503020204020204" pitchFamily="34" charset="-122"/>
              </a:rPr>
              <a:t>。</a:t>
            </a:r>
            <a:endParaRPr lang="en-US" altLang="zh-CN" sz="2400" dirty="0" smtClean="0">
              <a:latin typeface="微软雅黑" panose="020B0503020204020204" pitchFamily="34" charset="-122"/>
              <a:ea typeface="微软雅黑" panose="020B0503020204020204" pitchFamily="34" charset="-122"/>
            </a:endParaRPr>
          </a:p>
          <a:p>
            <a:pPr>
              <a:lnSpc>
                <a:spcPct val="150000"/>
              </a:lnSpc>
            </a:pPr>
            <a:r>
              <a:rPr lang="en-US" altLang="zh-CN" sz="2400" dirty="0" smtClean="0">
                <a:latin typeface="微软雅黑" panose="020B0503020204020204" pitchFamily="34" charset="-122"/>
                <a:ea typeface="微软雅黑" panose="020B0503020204020204" pitchFamily="34" charset="-122"/>
              </a:rPr>
              <a:t>(3)</a:t>
            </a:r>
            <a:endParaRPr lang="zh-CN" altLang="en-US" sz="2400" dirty="0" smtClean="0">
              <a:latin typeface="微软雅黑" panose="020B0503020204020204" pitchFamily="34" charset="-122"/>
              <a:ea typeface="微软雅黑" panose="020B0503020204020204" pitchFamily="34" charset="-122"/>
            </a:endParaRPr>
          </a:p>
        </p:txBody>
      </p:sp>
      <p:pic>
        <p:nvPicPr>
          <p:cNvPr id="7170" name="Picture 2"/>
          <p:cNvPicPr>
            <a:picLocks noChangeAspect="1" noChangeArrowheads="1"/>
          </p:cNvPicPr>
          <p:nvPr/>
        </p:nvPicPr>
        <p:blipFill>
          <a:blip r:embed="rId5">
            <a:clrChange>
              <a:clrFrom>
                <a:srgbClr val="FFFFFF"/>
              </a:clrFrom>
              <a:clrTo>
                <a:srgbClr val="FFFFFF">
                  <a:alpha val="0"/>
                </a:srgbClr>
              </a:clrTo>
            </a:clrChange>
          </a:blip>
          <a:srcRect/>
          <a:stretch>
            <a:fillRect/>
          </a:stretch>
        </p:blipFill>
        <p:spPr bwMode="auto">
          <a:xfrm>
            <a:off x="2362760" y="1548653"/>
            <a:ext cx="4091828" cy="2785014"/>
          </a:xfrm>
          <a:prstGeom prst="rect">
            <a:avLst/>
          </a:prstGeom>
          <a:noFill/>
          <a:ln w="9525">
            <a:noFill/>
            <a:miter lim="800000"/>
            <a:headEnd/>
            <a:tailEnd/>
          </a:ln>
          <a:effectLst/>
        </p:spPr>
      </p:pic>
      <p:pic>
        <p:nvPicPr>
          <p:cNvPr id="11" name="RU271.EPS" descr="id:2147503349;FounderCES"/>
          <p:cNvPicPr/>
          <p:nvPr/>
        </p:nvPicPr>
        <p:blipFill>
          <a:blip r:embed="rId6">
            <a:clrChange>
              <a:clrFrom>
                <a:srgbClr val="FFFFFF"/>
              </a:clrFrom>
              <a:clrTo>
                <a:srgbClr val="FFFFFF">
                  <a:alpha val="0"/>
                </a:srgbClr>
              </a:clrTo>
            </a:clrChange>
          </a:blip>
          <a:stretch>
            <a:fillRect/>
          </a:stretch>
        </p:blipFill>
        <p:spPr>
          <a:xfrm>
            <a:off x="2421486" y="1647734"/>
            <a:ext cx="3870367" cy="2534299"/>
          </a:xfrm>
          <a:prstGeom prst="rect">
            <a:avLst/>
          </a:prstGeom>
        </p:spPr>
      </p:pic>
    </p:spTree>
  </p:cSld>
  <p:clrMapOvr>
    <a:masterClrMapping/>
  </p:clrMapOvr>
  <mc:AlternateContent xmlns:mc="http://schemas.openxmlformats.org/markup-compatibility/2006">
    <mc:Choice xmlns=""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slide(fromBottom)">
                                      <p:cBhvr>
                                        <p:cTn id="13" dur="500"/>
                                        <p:tgtEl>
                                          <p:spTgt spid="11"/>
                                        </p:tgtEl>
                                      </p:cBhvr>
                                    </p:animEffect>
                                  </p:childTnLst>
                                </p:cTn>
                              </p:par>
                              <p:par>
                                <p:cTn id="14" presetID="1" presetClass="exit" presetSubtype="0" fill="hold" nodeType="withEffect">
                                  <p:stCondLst>
                                    <p:cond delay="0"/>
                                  </p:stCondLst>
                                  <p:childTnLst>
                                    <p:set>
                                      <p:cBhvr>
                                        <p:cTn id="15" dur="1" fill="hold">
                                          <p:stCondLst>
                                            <p:cond delay="0"/>
                                          </p:stCondLst>
                                        </p:cTn>
                                        <p:tgtEl>
                                          <p:spTgt spid="717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KSO_WM_SLIDE_MODEL_TYPE" val="cover"/>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p">
      <a:majorFont>
        <a:latin typeface="DFPOP1-W9"/>
        <a:ea typeface="华康少女文字W5"/>
        <a:cs typeface=""/>
      </a:majorFont>
      <a:minorFont>
        <a:latin typeface="DFPOP1-W9"/>
        <a:ea typeface="华康少女文字W5"/>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129</TotalTime>
  <Words>366</Words>
  <Application>WPS 演示</Application>
  <PresentationFormat>全屏显示(16:9)</PresentationFormat>
  <Paragraphs>65</Paragraphs>
  <Slides>13</Slides>
  <Notes>13</Notes>
  <HiddenSlides>0</HiddenSlides>
  <MMClips>1</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vt:i4>
      </vt:variant>
    </vt:vector>
  </HeadingPairs>
  <TitlesOfParts>
    <vt:vector size="21" baseType="lpstr">
      <vt:lpstr>Arial</vt:lpstr>
      <vt:lpstr>宋体</vt:lpstr>
      <vt:lpstr>DFPOP1-W9</vt:lpstr>
      <vt:lpstr>华康少女文字W5</vt:lpstr>
      <vt:lpstr>楷体</vt:lpstr>
      <vt:lpstr>微软雅黑</vt:lpstr>
      <vt:lpstr>Calibri</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vector>
  </TitlesOfParts>
  <Company>Users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lenovop</cp:lastModifiedBy>
  <cp:revision>172</cp:revision>
  <dcterms:created xsi:type="dcterms:W3CDTF">2015-12-05T09:26:00Z</dcterms:created>
  <dcterms:modified xsi:type="dcterms:W3CDTF">2019-11-06T07:03:33Z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2052-11.1.0.8214</vt:lpwstr>
  </property>
</Properties>
</file>